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8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53"/>
  </p:notesMasterIdLst>
  <p:sldIdLst>
    <p:sldId id="256" r:id="rId3"/>
    <p:sldId id="324" r:id="rId4"/>
    <p:sldId id="284" r:id="rId5"/>
    <p:sldId id="294" r:id="rId6"/>
    <p:sldId id="293" r:id="rId7"/>
    <p:sldId id="331" r:id="rId8"/>
    <p:sldId id="318" r:id="rId9"/>
    <p:sldId id="326" r:id="rId10"/>
    <p:sldId id="332" r:id="rId11"/>
    <p:sldId id="334" r:id="rId12"/>
    <p:sldId id="337" r:id="rId13"/>
    <p:sldId id="338" r:id="rId14"/>
    <p:sldId id="327" r:id="rId15"/>
    <p:sldId id="323" r:id="rId16"/>
    <p:sldId id="333" r:id="rId17"/>
    <p:sldId id="319" r:id="rId18"/>
    <p:sldId id="330" r:id="rId19"/>
    <p:sldId id="313" r:id="rId20"/>
    <p:sldId id="329" r:id="rId21"/>
    <p:sldId id="325" r:id="rId22"/>
    <p:sldId id="301" r:id="rId23"/>
    <p:sldId id="287" r:id="rId24"/>
    <p:sldId id="320" r:id="rId25"/>
    <p:sldId id="279" r:id="rId26"/>
    <p:sldId id="315" r:id="rId27"/>
    <p:sldId id="291" r:id="rId28"/>
    <p:sldId id="290" r:id="rId29"/>
    <p:sldId id="316" r:id="rId30"/>
    <p:sldId id="308" r:id="rId31"/>
    <p:sldId id="305" r:id="rId32"/>
    <p:sldId id="295" r:id="rId33"/>
    <p:sldId id="296" r:id="rId34"/>
    <p:sldId id="310" r:id="rId35"/>
    <p:sldId id="304" r:id="rId36"/>
    <p:sldId id="314" r:id="rId37"/>
    <p:sldId id="302" r:id="rId38"/>
    <p:sldId id="303" r:id="rId39"/>
    <p:sldId id="271" r:id="rId40"/>
    <p:sldId id="312" r:id="rId41"/>
    <p:sldId id="309" r:id="rId42"/>
    <p:sldId id="267" r:id="rId43"/>
    <p:sldId id="268" r:id="rId44"/>
    <p:sldId id="272" r:id="rId45"/>
    <p:sldId id="285" r:id="rId46"/>
    <p:sldId id="286" r:id="rId47"/>
    <p:sldId id="276" r:id="rId48"/>
    <p:sldId id="277" r:id="rId49"/>
    <p:sldId id="283" r:id="rId50"/>
    <p:sldId id="311" r:id="rId51"/>
    <p:sldId id="261" r:id="rId5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256"/>
            <p14:sldId id="324"/>
            <p14:sldId id="284"/>
            <p14:sldId id="294"/>
            <p14:sldId id="293"/>
            <p14:sldId id="331"/>
            <p14:sldId id="318"/>
            <p14:sldId id="326"/>
            <p14:sldId id="332"/>
            <p14:sldId id="334"/>
            <p14:sldId id="337"/>
            <p14:sldId id="338"/>
          </p14:sldIdLst>
        </p14:section>
        <p14:section name="제목 없는 구역" id="{E8E9464D-C637-4CB1-8602-C2DD0DB3F602}">
          <p14:sldIdLst>
            <p14:sldId id="327"/>
            <p14:sldId id="323"/>
            <p14:sldId id="333"/>
            <p14:sldId id="319"/>
            <p14:sldId id="330"/>
            <p14:sldId id="313"/>
            <p14:sldId id="329"/>
            <p14:sldId id="325"/>
            <p14:sldId id="301"/>
            <p14:sldId id="287"/>
            <p14:sldId id="320"/>
            <p14:sldId id="279"/>
            <p14:sldId id="315"/>
            <p14:sldId id="291"/>
            <p14:sldId id="290"/>
            <p14:sldId id="316"/>
            <p14:sldId id="308"/>
            <p14:sldId id="305"/>
            <p14:sldId id="295"/>
            <p14:sldId id="296"/>
            <p14:sldId id="310"/>
            <p14:sldId id="304"/>
            <p14:sldId id="314"/>
            <p14:sldId id="302"/>
            <p14:sldId id="303"/>
            <p14:sldId id="271"/>
            <p14:sldId id="312"/>
            <p14:sldId id="309"/>
            <p14:sldId id="267"/>
            <p14:sldId id="268"/>
            <p14:sldId id="272"/>
            <p14:sldId id="285"/>
            <p14:sldId id="286"/>
            <p14:sldId id="276"/>
            <p14:sldId id="277"/>
            <p14:sldId id="283"/>
            <p14:sldId id="31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6E7"/>
    <a:srgbClr val="CAC4FD"/>
    <a:srgbClr val="8FAADC"/>
    <a:srgbClr val="00B0F0"/>
    <a:srgbClr val="FF6038"/>
    <a:srgbClr val="FF3300"/>
    <a:srgbClr val="A9A0FC"/>
    <a:srgbClr val="0000FF"/>
    <a:srgbClr val="F7E7B1"/>
    <a:srgbClr val="FF8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9452D-5A98-482E-B970-ECF9F45C01FD}" v="315" dt="2022-11-17T20:05:26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8836" autoAdjust="0"/>
  </p:normalViewPr>
  <p:slideViewPr>
    <p:cSldViewPr snapToGrid="0">
      <p:cViewPr>
        <p:scale>
          <a:sx n="100" d="100"/>
          <a:sy n="100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CC59452D-5A98-482E-B970-ECF9F45C01FD}"/>
    <pc:docChg chg="undo redo custSel addSld delSld modSld sldOrd modSection">
      <pc:chgData name="장동언" userId="c7f2cada-d8cd-4f10-9fd9-180a892726ea" providerId="ADAL" clId="{CC59452D-5A98-482E-B970-ECF9F45C01FD}" dt="2022-11-17T20:13:30.855" v="2717" actId="1076"/>
      <pc:docMkLst>
        <pc:docMk/>
      </pc:docMkLst>
      <pc:sldChg chg="addSp modSp mod">
        <pc:chgData name="장동언" userId="c7f2cada-d8cd-4f10-9fd9-180a892726ea" providerId="ADAL" clId="{CC59452D-5A98-482E-B970-ECF9F45C01FD}" dt="2022-11-17T19:26:27.109" v="2099" actId="1076"/>
        <pc:sldMkLst>
          <pc:docMk/>
          <pc:sldMk cId="1983322222" sldId="284"/>
        </pc:sldMkLst>
        <pc:spChg chg="mod">
          <ac:chgData name="장동언" userId="c7f2cada-d8cd-4f10-9fd9-180a892726ea" providerId="ADAL" clId="{CC59452D-5A98-482E-B970-ECF9F45C01FD}" dt="2022-11-17T18:44:59.593" v="1331" actId="20577"/>
          <ac:spMkLst>
            <pc:docMk/>
            <pc:sldMk cId="1983322222" sldId="284"/>
            <ac:spMk id="8" creationId="{B9832A65-CD0C-A798-935C-2C6449A12BBA}"/>
          </ac:spMkLst>
        </pc:spChg>
        <pc:spChg chg="add mod">
          <ac:chgData name="장동언" userId="c7f2cada-d8cd-4f10-9fd9-180a892726ea" providerId="ADAL" clId="{CC59452D-5A98-482E-B970-ECF9F45C01FD}" dt="2022-11-17T18:43:20.954" v="1322" actId="1076"/>
          <ac:spMkLst>
            <pc:docMk/>
            <pc:sldMk cId="1983322222" sldId="284"/>
            <ac:spMk id="9" creationId="{A7367DD6-3818-5224-090A-6FB3047BD3F3}"/>
          </ac:spMkLst>
        </pc:spChg>
        <pc:spChg chg="mod">
          <ac:chgData name="장동언" userId="c7f2cada-d8cd-4f10-9fd9-180a892726ea" providerId="ADAL" clId="{CC59452D-5A98-482E-B970-ECF9F45C01FD}" dt="2022-11-17T19:26:27.109" v="2099" actId="1076"/>
          <ac:spMkLst>
            <pc:docMk/>
            <pc:sldMk cId="1983322222" sldId="284"/>
            <ac:spMk id="17" creationId="{EBC9D27E-57FB-ADD4-2CEC-E7FDC639334C}"/>
          </ac:spMkLst>
        </pc:spChg>
        <pc:spChg chg="mod">
          <ac:chgData name="장동언" userId="c7f2cada-d8cd-4f10-9fd9-180a892726ea" providerId="ADAL" clId="{CC59452D-5A98-482E-B970-ECF9F45C01FD}" dt="2022-11-17T19:23:35.399" v="2044" actId="113"/>
          <ac:spMkLst>
            <pc:docMk/>
            <pc:sldMk cId="1983322222" sldId="284"/>
            <ac:spMk id="18" creationId="{7D490B45-5F79-B457-078D-ABD7B44C1EC5}"/>
          </ac:spMkLst>
        </pc:spChg>
        <pc:spChg chg="mod">
          <ac:chgData name="장동언" userId="c7f2cada-d8cd-4f10-9fd9-180a892726ea" providerId="ADAL" clId="{CC59452D-5A98-482E-B970-ECF9F45C01FD}" dt="2022-11-17T18:42:58.003" v="1320" actId="313"/>
          <ac:spMkLst>
            <pc:docMk/>
            <pc:sldMk cId="1983322222" sldId="284"/>
            <ac:spMk id="19" creationId="{E1153D6E-AC4E-D55E-4669-DF6C364F26EB}"/>
          </ac:spMkLst>
        </pc:spChg>
        <pc:picChg chg="add mod">
          <ac:chgData name="장동언" userId="c7f2cada-d8cd-4f10-9fd9-180a892726ea" providerId="ADAL" clId="{CC59452D-5A98-482E-B970-ECF9F45C01FD}" dt="2022-11-17T16:36:28.976" v="14" actId="1076"/>
          <ac:picMkLst>
            <pc:docMk/>
            <pc:sldMk cId="1983322222" sldId="284"/>
            <ac:picMk id="2" creationId="{A598BF96-3B15-0DF9-45C8-C3D42AD97E54}"/>
          </ac:picMkLst>
        </pc:picChg>
      </pc:sldChg>
      <pc:sldChg chg="addSp delSp modSp mod">
        <pc:chgData name="장동언" userId="c7f2cada-d8cd-4f10-9fd9-180a892726ea" providerId="ADAL" clId="{CC59452D-5A98-482E-B970-ECF9F45C01FD}" dt="2022-11-17T18:56:12.860" v="1351" actId="20577"/>
        <pc:sldMkLst>
          <pc:docMk/>
          <pc:sldMk cId="3915753989" sldId="293"/>
        </pc:sldMkLst>
        <pc:spChg chg="del">
          <ac:chgData name="장동언" userId="c7f2cada-d8cd-4f10-9fd9-180a892726ea" providerId="ADAL" clId="{CC59452D-5A98-482E-B970-ECF9F45C01FD}" dt="2022-11-17T18:40:36.799" v="1270" actId="478"/>
          <ac:spMkLst>
            <pc:docMk/>
            <pc:sldMk cId="3915753989" sldId="293"/>
            <ac:spMk id="2" creationId="{390ED5FD-0CC8-628B-A8D1-DEC913E3B5A2}"/>
          </ac:spMkLst>
        </pc:spChg>
        <pc:spChg chg="del">
          <ac:chgData name="장동언" userId="c7f2cada-d8cd-4f10-9fd9-180a892726ea" providerId="ADAL" clId="{CC59452D-5A98-482E-B970-ECF9F45C01FD}" dt="2022-11-17T18:40:36.799" v="1270" actId="478"/>
          <ac:spMkLst>
            <pc:docMk/>
            <pc:sldMk cId="3915753989" sldId="293"/>
            <ac:spMk id="3" creationId="{84A1DB2D-B4F5-7207-0E47-8B62BA33FA48}"/>
          </ac:spMkLst>
        </pc:spChg>
        <pc:spChg chg="add mod">
          <ac:chgData name="장동언" userId="c7f2cada-d8cd-4f10-9fd9-180a892726ea" providerId="ADAL" clId="{CC59452D-5A98-482E-B970-ECF9F45C01FD}" dt="2022-11-17T18:40:45.519" v="1273" actId="208"/>
          <ac:spMkLst>
            <pc:docMk/>
            <pc:sldMk cId="3915753989" sldId="293"/>
            <ac:spMk id="5" creationId="{6D362651-1412-91D1-514C-F643E2A1C8B8}"/>
          </ac:spMkLst>
        </pc:spChg>
        <pc:spChg chg="del">
          <ac:chgData name="장동언" userId="c7f2cada-d8cd-4f10-9fd9-180a892726ea" providerId="ADAL" clId="{CC59452D-5A98-482E-B970-ECF9F45C01FD}" dt="2022-11-17T18:40:36.799" v="1270" actId="478"/>
          <ac:spMkLst>
            <pc:docMk/>
            <pc:sldMk cId="3915753989" sldId="293"/>
            <ac:spMk id="6" creationId="{38273B22-84E0-2A4A-B35F-E86D7FB23484}"/>
          </ac:spMkLst>
        </pc:spChg>
        <pc:spChg chg="add mod">
          <ac:chgData name="장동언" userId="c7f2cada-d8cd-4f10-9fd9-180a892726ea" providerId="ADAL" clId="{CC59452D-5A98-482E-B970-ECF9F45C01FD}" dt="2022-11-17T18:40:37.169" v="1271"/>
          <ac:spMkLst>
            <pc:docMk/>
            <pc:sldMk cId="3915753989" sldId="293"/>
            <ac:spMk id="9" creationId="{FE5A5B1B-DEAC-C37E-592F-8B0417A54561}"/>
          </ac:spMkLst>
        </pc:spChg>
        <pc:spChg chg="add mod">
          <ac:chgData name="장동언" userId="c7f2cada-d8cd-4f10-9fd9-180a892726ea" providerId="ADAL" clId="{CC59452D-5A98-482E-B970-ECF9F45C01FD}" dt="2022-11-17T18:40:37.169" v="1271"/>
          <ac:spMkLst>
            <pc:docMk/>
            <pc:sldMk cId="3915753989" sldId="293"/>
            <ac:spMk id="10" creationId="{DBB80C06-4058-E053-72DC-258CD1F35147}"/>
          </ac:spMkLst>
        </pc:spChg>
        <pc:spChg chg="add mod">
          <ac:chgData name="장동언" userId="c7f2cada-d8cd-4f10-9fd9-180a892726ea" providerId="ADAL" clId="{CC59452D-5A98-482E-B970-ECF9F45C01FD}" dt="2022-11-17T18:40:37.169" v="1271"/>
          <ac:spMkLst>
            <pc:docMk/>
            <pc:sldMk cId="3915753989" sldId="293"/>
            <ac:spMk id="11" creationId="{01542A41-4977-3F2C-3950-727E70D0B63D}"/>
          </ac:spMkLst>
        </pc:spChg>
        <pc:spChg chg="del">
          <ac:chgData name="장동언" userId="c7f2cada-d8cd-4f10-9fd9-180a892726ea" providerId="ADAL" clId="{CC59452D-5A98-482E-B970-ECF9F45C01FD}" dt="2022-11-17T18:40:36.799" v="1270" actId="478"/>
          <ac:spMkLst>
            <pc:docMk/>
            <pc:sldMk cId="3915753989" sldId="293"/>
            <ac:spMk id="59" creationId="{00000000-0000-0000-0000-000000000000}"/>
          </ac:spMkLst>
        </pc:spChg>
        <pc:graphicFrameChg chg="del">
          <ac:chgData name="장동언" userId="c7f2cada-d8cd-4f10-9fd9-180a892726ea" providerId="ADAL" clId="{CC59452D-5A98-482E-B970-ECF9F45C01FD}" dt="2022-11-17T18:40:36.799" v="1270" actId="478"/>
          <ac:graphicFrameMkLst>
            <pc:docMk/>
            <pc:sldMk cId="3915753989" sldId="293"/>
            <ac:graphicFrameMk id="4" creationId="{03677EB4-7A93-F6AB-3323-AE57871B0813}"/>
          </ac:graphicFrameMkLst>
        </pc:graphicFrameChg>
        <pc:graphicFrameChg chg="del">
          <ac:chgData name="장동언" userId="c7f2cada-d8cd-4f10-9fd9-180a892726ea" providerId="ADAL" clId="{CC59452D-5A98-482E-B970-ECF9F45C01FD}" dt="2022-11-17T18:40:36.799" v="1270" actId="478"/>
          <ac:graphicFrameMkLst>
            <pc:docMk/>
            <pc:sldMk cId="3915753989" sldId="293"/>
            <ac:graphicFrameMk id="7" creationId="{85C2EB8C-19B4-62C9-3C0A-649807E1CC69}"/>
          </ac:graphicFrameMkLst>
        </pc:graphicFrameChg>
        <pc:graphicFrameChg chg="add mod modGraphic">
          <ac:chgData name="장동언" userId="c7f2cada-d8cd-4f10-9fd9-180a892726ea" providerId="ADAL" clId="{CC59452D-5A98-482E-B970-ECF9F45C01FD}" dt="2022-11-17T18:56:12.860" v="1351" actId="20577"/>
          <ac:graphicFrameMkLst>
            <pc:docMk/>
            <pc:sldMk cId="3915753989" sldId="293"/>
            <ac:graphicFrameMk id="8" creationId="{BFD48D0F-83A7-F6D9-72BC-DF0D9B7DD0F6}"/>
          </ac:graphicFrameMkLst>
        </pc:graphicFrameChg>
        <pc:graphicFrameChg chg="add mod">
          <ac:chgData name="장동언" userId="c7f2cada-d8cd-4f10-9fd9-180a892726ea" providerId="ADAL" clId="{CC59452D-5A98-482E-B970-ECF9F45C01FD}" dt="2022-11-17T18:40:37.169" v="1271"/>
          <ac:graphicFrameMkLst>
            <pc:docMk/>
            <pc:sldMk cId="3915753989" sldId="293"/>
            <ac:graphicFrameMk id="12" creationId="{AF45F0AD-6E56-1DB7-0C1E-1618464C5540}"/>
          </ac:graphicFrameMkLst>
        </pc:graphicFrameChg>
      </pc:sldChg>
      <pc:sldChg chg="addSp delSp modSp mod">
        <pc:chgData name="장동언" userId="c7f2cada-d8cd-4f10-9fd9-180a892726ea" providerId="ADAL" clId="{CC59452D-5A98-482E-B970-ECF9F45C01FD}" dt="2022-11-17T20:05:26.115" v="2716" actId="27918"/>
        <pc:sldMkLst>
          <pc:docMk/>
          <pc:sldMk cId="2405927141" sldId="294"/>
        </pc:sldMkLst>
        <pc:spChg chg="mod">
          <ac:chgData name="장동언" userId="c7f2cada-d8cd-4f10-9fd9-180a892726ea" providerId="ADAL" clId="{CC59452D-5A98-482E-B970-ECF9F45C01FD}" dt="2022-11-17T19:26:55.676" v="2126"/>
          <ac:spMkLst>
            <pc:docMk/>
            <pc:sldMk cId="2405927141" sldId="294"/>
            <ac:spMk id="50" creationId="{8D356624-B561-E7DD-1FF9-3C214DD2DE4D}"/>
          </ac:spMkLst>
        </pc:spChg>
        <pc:graphicFrameChg chg="add mod">
          <ac:chgData name="장동언" userId="c7f2cada-d8cd-4f10-9fd9-180a892726ea" providerId="ADAL" clId="{CC59452D-5A98-482E-B970-ECF9F45C01FD}" dt="2022-11-17T20:05:24.629" v="2715" actId="403"/>
          <ac:graphicFrameMkLst>
            <pc:docMk/>
            <pc:sldMk cId="2405927141" sldId="294"/>
            <ac:graphicFrameMk id="2" creationId="{11DF43D1-7EAF-58EE-E8EB-6B1D3FAF55E3}"/>
          </ac:graphicFrameMkLst>
        </pc:graphicFrameChg>
        <pc:picChg chg="del">
          <ac:chgData name="장동언" userId="c7f2cada-d8cd-4f10-9fd9-180a892726ea" providerId="ADAL" clId="{CC59452D-5A98-482E-B970-ECF9F45C01FD}" dt="2022-11-17T17:07:36.811" v="325" actId="478"/>
          <ac:picMkLst>
            <pc:docMk/>
            <pc:sldMk cId="2405927141" sldId="294"/>
            <ac:picMk id="9" creationId="{DFA49CDC-105E-BE40-7BCE-1F46072759CE}"/>
          </ac:picMkLst>
        </pc:picChg>
      </pc:sldChg>
      <pc:sldChg chg="addSp delSp modSp mod">
        <pc:chgData name="장동언" userId="c7f2cada-d8cd-4f10-9fd9-180a892726ea" providerId="ADAL" clId="{CC59452D-5A98-482E-B970-ECF9F45C01FD}" dt="2022-11-17T20:13:30.855" v="2717" actId="1076"/>
        <pc:sldMkLst>
          <pc:docMk/>
          <pc:sldMk cId="3344088293" sldId="318"/>
        </pc:sldMkLst>
        <pc:spChg chg="mod">
          <ac:chgData name="장동언" userId="c7f2cada-d8cd-4f10-9fd9-180a892726ea" providerId="ADAL" clId="{CC59452D-5A98-482E-B970-ECF9F45C01FD}" dt="2022-11-17T19:28:42.163" v="2138" actId="1076"/>
          <ac:spMkLst>
            <pc:docMk/>
            <pc:sldMk cId="3344088293" sldId="318"/>
            <ac:spMk id="2" creationId="{EA0FEF75-4FA4-3DCA-B04C-43A8DF235CEB}"/>
          </ac:spMkLst>
        </pc:spChg>
        <pc:spChg chg="mod">
          <ac:chgData name="장동언" userId="c7f2cada-d8cd-4f10-9fd9-180a892726ea" providerId="ADAL" clId="{CC59452D-5A98-482E-B970-ECF9F45C01FD}" dt="2022-11-17T18:21:10.103" v="986" actId="1076"/>
          <ac:spMkLst>
            <pc:docMk/>
            <pc:sldMk cId="3344088293" sldId="318"/>
            <ac:spMk id="4" creationId="{1D089422-B565-E1A5-5555-B01A43EC2054}"/>
          </ac:spMkLst>
        </pc:spChg>
        <pc:spChg chg="del mod">
          <ac:chgData name="장동언" userId="c7f2cada-d8cd-4f10-9fd9-180a892726ea" providerId="ADAL" clId="{CC59452D-5A98-482E-B970-ECF9F45C01FD}" dt="2022-11-17T17:33:18.414" v="360" actId="478"/>
          <ac:spMkLst>
            <pc:docMk/>
            <pc:sldMk cId="3344088293" sldId="318"/>
            <ac:spMk id="6" creationId="{865BB848-F648-DFD7-9463-3C7207721DC1}"/>
          </ac:spMkLst>
        </pc:spChg>
        <pc:spChg chg="del mod">
          <ac:chgData name="장동언" userId="c7f2cada-d8cd-4f10-9fd9-180a892726ea" providerId="ADAL" clId="{CC59452D-5A98-482E-B970-ECF9F45C01FD}" dt="2022-11-17T17:35:17.549" v="438" actId="478"/>
          <ac:spMkLst>
            <pc:docMk/>
            <pc:sldMk cId="3344088293" sldId="318"/>
            <ac:spMk id="8" creationId="{BFB4185E-5A50-3EE4-C81A-7C00F55CC657}"/>
          </ac:spMkLst>
        </pc:spChg>
        <pc:spChg chg="mod">
          <ac:chgData name="장동언" userId="c7f2cada-d8cd-4f10-9fd9-180a892726ea" providerId="ADAL" clId="{CC59452D-5A98-482E-B970-ECF9F45C01FD}" dt="2022-11-17T19:28:42.163" v="2138" actId="1076"/>
          <ac:spMkLst>
            <pc:docMk/>
            <pc:sldMk cId="3344088293" sldId="318"/>
            <ac:spMk id="9" creationId="{278AB5A5-BFC6-A84F-F691-4BDE9F0D6C4C}"/>
          </ac:spMkLst>
        </pc:spChg>
        <pc:spChg chg="mod">
          <ac:chgData name="장동언" userId="c7f2cada-d8cd-4f10-9fd9-180a892726ea" providerId="ADAL" clId="{CC59452D-5A98-482E-B970-ECF9F45C01FD}" dt="2022-11-17T20:13:30.855" v="2717" actId="1076"/>
          <ac:spMkLst>
            <pc:docMk/>
            <pc:sldMk cId="3344088293" sldId="318"/>
            <ac:spMk id="17" creationId="{E2CBEE04-9F0C-D5BE-B566-6D24494E4D35}"/>
          </ac:spMkLst>
        </pc:spChg>
        <pc:spChg chg="add mod">
          <ac:chgData name="장동언" userId="c7f2cada-d8cd-4f10-9fd9-180a892726ea" providerId="ADAL" clId="{CC59452D-5A98-482E-B970-ECF9F45C01FD}" dt="2022-11-17T18:21:16.557" v="991" actId="1076"/>
          <ac:spMkLst>
            <pc:docMk/>
            <pc:sldMk cId="3344088293" sldId="318"/>
            <ac:spMk id="27" creationId="{1DC7191A-F457-929F-DC7D-CE743FC5D4F3}"/>
          </ac:spMkLst>
        </pc:spChg>
        <pc:spChg chg="add del">
          <ac:chgData name="장동언" userId="c7f2cada-d8cd-4f10-9fd9-180a892726ea" providerId="ADAL" clId="{CC59452D-5A98-482E-B970-ECF9F45C01FD}" dt="2022-11-17T18:20:39.414" v="973"/>
          <ac:spMkLst>
            <pc:docMk/>
            <pc:sldMk cId="3344088293" sldId="318"/>
            <ac:spMk id="31" creationId="{CA3FDC77-CF5F-FF2F-213A-AD9F6D46A6E6}"/>
          </ac:spMkLst>
        </pc:spChg>
        <pc:spChg chg="add del">
          <ac:chgData name="장동언" userId="c7f2cada-d8cd-4f10-9fd9-180a892726ea" providerId="ADAL" clId="{CC59452D-5A98-482E-B970-ECF9F45C01FD}" dt="2022-11-17T18:59:34.080" v="1354"/>
          <ac:spMkLst>
            <pc:docMk/>
            <pc:sldMk cId="3344088293" sldId="318"/>
            <ac:spMk id="35" creationId="{6821879D-E521-A971-3BB8-62D108E68BA5}"/>
          </ac:spMkLst>
        </pc:spChg>
        <pc:spChg chg="mod">
          <ac:chgData name="장동언" userId="c7f2cada-d8cd-4f10-9fd9-180a892726ea" providerId="ADAL" clId="{CC59452D-5A98-482E-B970-ECF9F45C01FD}" dt="2022-11-17T18:39:48.682" v="1267" actId="1582"/>
          <ac:spMkLst>
            <pc:docMk/>
            <pc:sldMk cId="3344088293" sldId="318"/>
            <ac:spMk id="37" creationId="{8CDF066B-815E-4435-6D92-E36BDF62021B}"/>
          </ac:spMkLst>
        </pc:spChg>
        <pc:spChg chg="mod">
          <ac:chgData name="장동언" userId="c7f2cada-d8cd-4f10-9fd9-180a892726ea" providerId="ADAL" clId="{CC59452D-5A98-482E-B970-ECF9F45C01FD}" dt="2022-11-17T19:54:09.409" v="2694" actId="1076"/>
          <ac:spMkLst>
            <pc:docMk/>
            <pc:sldMk cId="3344088293" sldId="318"/>
            <ac:spMk id="40" creationId="{62EC0486-2C4E-6D19-7FA4-7D9DA63CC580}"/>
          </ac:spMkLst>
        </pc:spChg>
        <pc:spChg chg="add del">
          <ac:chgData name="장동언" userId="c7f2cada-d8cd-4f10-9fd9-180a892726ea" providerId="ADAL" clId="{CC59452D-5A98-482E-B970-ECF9F45C01FD}" dt="2022-11-17T19:29:50.555" v="2145"/>
          <ac:spMkLst>
            <pc:docMk/>
            <pc:sldMk cId="3344088293" sldId="318"/>
            <ac:spMk id="41" creationId="{FB67AA9E-8A8E-1DA9-402C-2A3CD659998D}"/>
          </ac:spMkLst>
        </pc:spChg>
        <pc:spChg chg="add del">
          <ac:chgData name="장동언" userId="c7f2cada-d8cd-4f10-9fd9-180a892726ea" providerId="ADAL" clId="{CC59452D-5A98-482E-B970-ECF9F45C01FD}" dt="2022-11-17T19:52:53.862" v="2676"/>
          <ac:spMkLst>
            <pc:docMk/>
            <pc:sldMk cId="3344088293" sldId="318"/>
            <ac:spMk id="43" creationId="{D4E5893F-6BB4-E922-7AB4-1EDDD94AC8AF}"/>
          </ac:spMkLst>
        </pc:spChg>
        <pc:spChg chg="mod">
          <ac:chgData name="장동언" userId="c7f2cada-d8cd-4f10-9fd9-180a892726ea" providerId="ADAL" clId="{CC59452D-5A98-482E-B970-ECF9F45C01FD}" dt="2022-11-17T19:53:45.627" v="2685"/>
          <ac:spMkLst>
            <pc:docMk/>
            <pc:sldMk cId="3344088293" sldId="318"/>
            <ac:spMk id="49" creationId="{55BF67F8-D9DD-56E1-B880-AF37E533215B}"/>
          </ac:spMkLst>
        </pc:spChg>
        <pc:spChg chg="mod">
          <ac:chgData name="장동언" userId="c7f2cada-d8cd-4f10-9fd9-180a892726ea" providerId="ADAL" clId="{CC59452D-5A98-482E-B970-ECF9F45C01FD}" dt="2022-11-17T19:53:45.627" v="2685"/>
          <ac:spMkLst>
            <pc:docMk/>
            <pc:sldMk cId="3344088293" sldId="318"/>
            <ac:spMk id="50" creationId="{345ABF65-D9B9-AA4D-C646-76446BF8E96C}"/>
          </ac:spMkLst>
        </pc:spChg>
        <pc:spChg chg="mod">
          <ac:chgData name="장동언" userId="c7f2cada-d8cd-4f10-9fd9-180a892726ea" providerId="ADAL" clId="{CC59452D-5A98-482E-B970-ECF9F45C01FD}" dt="2022-11-17T18:39:48.682" v="1267" actId="1582"/>
          <ac:spMkLst>
            <pc:docMk/>
            <pc:sldMk cId="3344088293" sldId="318"/>
            <ac:spMk id="59" creationId="{00000000-0000-0000-0000-000000000000}"/>
          </ac:spMkLst>
        </pc:spChg>
        <pc:spChg chg="del mod">
          <ac:chgData name="장동언" userId="c7f2cada-d8cd-4f10-9fd9-180a892726ea" providerId="ADAL" clId="{CC59452D-5A98-482E-B970-ECF9F45C01FD}" dt="2022-11-17T17:35:14.102" v="436" actId="478"/>
          <ac:spMkLst>
            <pc:docMk/>
            <pc:sldMk cId="3344088293" sldId="318"/>
            <ac:spMk id="60" creationId="{C45C6ADA-287F-A2F9-6D52-624E6A56C07E}"/>
          </ac:spMkLst>
        </pc:spChg>
        <pc:spChg chg="mod">
          <ac:chgData name="장동언" userId="c7f2cada-d8cd-4f10-9fd9-180a892726ea" providerId="ADAL" clId="{CC59452D-5A98-482E-B970-ECF9F45C01FD}" dt="2022-11-17T18:39:48.682" v="1267" actId="1582"/>
          <ac:spMkLst>
            <pc:docMk/>
            <pc:sldMk cId="3344088293" sldId="318"/>
            <ac:spMk id="79" creationId="{3C6099D6-5809-63F9-2627-1BCC47707716}"/>
          </ac:spMkLst>
        </pc:spChg>
        <pc:grpChg chg="add mod ord">
          <ac:chgData name="장동언" userId="c7f2cada-d8cd-4f10-9fd9-180a892726ea" providerId="ADAL" clId="{CC59452D-5A98-482E-B970-ECF9F45C01FD}" dt="2022-11-17T19:54:17.324" v="2698" actId="167"/>
          <ac:grpSpMkLst>
            <pc:docMk/>
            <pc:sldMk cId="3344088293" sldId="318"/>
            <ac:grpSpMk id="45" creationId="{4F46C5DB-3D95-0DA3-7272-2B9CA6C38943}"/>
          </ac:grpSpMkLst>
        </pc:grpChg>
        <pc:grpChg chg="mod">
          <ac:chgData name="장동언" userId="c7f2cada-d8cd-4f10-9fd9-180a892726ea" providerId="ADAL" clId="{CC59452D-5A98-482E-B970-ECF9F45C01FD}" dt="2022-11-17T19:53:45.627" v="2685"/>
          <ac:grpSpMkLst>
            <pc:docMk/>
            <pc:sldMk cId="3344088293" sldId="318"/>
            <ac:grpSpMk id="47" creationId="{B5D57829-7FCF-1EB6-BA59-D2FAD1E78130}"/>
          </ac:grpSpMkLst>
        </pc:grpChg>
        <pc:grpChg chg="mod">
          <ac:chgData name="장동언" userId="c7f2cada-d8cd-4f10-9fd9-180a892726ea" providerId="ADAL" clId="{CC59452D-5A98-482E-B970-ECF9F45C01FD}" dt="2022-11-17T19:53:45.627" v="2685"/>
          <ac:grpSpMkLst>
            <pc:docMk/>
            <pc:sldMk cId="3344088293" sldId="318"/>
            <ac:grpSpMk id="52" creationId="{1B4B5F68-9AA8-CF0E-B5E3-07848ABC521F}"/>
          </ac:grpSpMkLst>
        </pc:grpChg>
        <pc:grpChg chg="del mod">
          <ac:chgData name="장동언" userId="c7f2cada-d8cd-4f10-9fd9-180a892726ea" providerId="ADAL" clId="{CC59452D-5A98-482E-B970-ECF9F45C01FD}" dt="2022-11-17T19:52:33.268" v="2674" actId="478"/>
          <ac:grpSpMkLst>
            <pc:docMk/>
            <pc:sldMk cId="3344088293" sldId="318"/>
            <ac:grpSpMk id="63" creationId="{9356CFA2-3D42-A14E-B59E-2713B16E1237}"/>
          </ac:grpSpMkLst>
        </pc:grpChg>
        <pc:grpChg chg="mod">
          <ac:chgData name="장동언" userId="c7f2cada-d8cd-4f10-9fd9-180a892726ea" providerId="ADAL" clId="{CC59452D-5A98-482E-B970-ECF9F45C01FD}" dt="2022-11-17T19:53:45.627" v="2685"/>
          <ac:grpSpMkLst>
            <pc:docMk/>
            <pc:sldMk cId="3344088293" sldId="318"/>
            <ac:grpSpMk id="64" creationId="{43F1CB20-1431-5664-C216-D355E447E976}"/>
          </ac:grpSpMkLst>
        </pc:grpChg>
        <pc:graphicFrameChg chg="add del mod">
          <ac:chgData name="장동언" userId="c7f2cada-d8cd-4f10-9fd9-180a892726ea" providerId="ADAL" clId="{CC59452D-5A98-482E-B970-ECF9F45C01FD}" dt="2022-11-17T16:38:40.380" v="22"/>
          <ac:graphicFrameMkLst>
            <pc:docMk/>
            <pc:sldMk cId="3344088293" sldId="318"/>
            <ac:graphicFrameMk id="3" creationId="{C46EDF00-5B42-CDF3-4B7C-A9408F514495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6:57:31.423" v="306"/>
          <ac:graphicFrameMkLst>
            <pc:docMk/>
            <pc:sldMk cId="3344088293" sldId="318"/>
            <ac:graphicFrameMk id="3" creationId="{EE39E14F-279E-EE88-D444-866BB15963CA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6:57:43.075" v="308"/>
          <ac:graphicFrameMkLst>
            <pc:docMk/>
            <pc:sldMk cId="3344088293" sldId="318"/>
            <ac:graphicFrameMk id="7" creationId="{3B944B5D-6593-7654-B105-791C372FBFB4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6:40:56.842" v="29"/>
          <ac:graphicFrameMkLst>
            <pc:docMk/>
            <pc:sldMk cId="3344088293" sldId="318"/>
            <ac:graphicFrameMk id="10" creationId="{AA48A1FB-BBCD-1517-C038-5284ABC43164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6:58:50.373" v="313"/>
          <ac:graphicFrameMkLst>
            <pc:docMk/>
            <pc:sldMk cId="3344088293" sldId="318"/>
            <ac:graphicFrameMk id="12" creationId="{76A66431-6A8D-65AD-CA4C-AD266CD64E6D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6:59:15.084" v="320"/>
          <ac:graphicFrameMkLst>
            <pc:docMk/>
            <pc:sldMk cId="3344088293" sldId="318"/>
            <ac:graphicFrameMk id="14" creationId="{0CC4E5DA-79BF-2475-A610-8F453C46606E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1:47.442" v="327"/>
          <ac:graphicFrameMkLst>
            <pc:docMk/>
            <pc:sldMk cId="3344088293" sldId="318"/>
            <ac:graphicFrameMk id="16" creationId="{B82BA773-A103-9C30-DE56-2157BE70A1CA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2:08.586" v="335"/>
          <ac:graphicFrameMkLst>
            <pc:docMk/>
            <pc:sldMk cId="3344088293" sldId="318"/>
            <ac:graphicFrameMk id="19" creationId="{19637919-2ED3-2111-5EBA-357A9D01117B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3:06.237" v="355"/>
          <ac:graphicFrameMkLst>
            <pc:docMk/>
            <pc:sldMk cId="3344088293" sldId="318"/>
            <ac:graphicFrameMk id="21" creationId="{7697315D-CDEC-3F09-C564-C64CC30CBB82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3:55.659" v="369"/>
          <ac:graphicFrameMkLst>
            <pc:docMk/>
            <pc:sldMk cId="3344088293" sldId="318"/>
            <ac:graphicFrameMk id="23" creationId="{C8A51A31-0540-CFED-A45E-B7CA2D5ED335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4:12.739" v="375"/>
          <ac:graphicFrameMkLst>
            <pc:docMk/>
            <pc:sldMk cId="3344088293" sldId="318"/>
            <ac:graphicFrameMk id="25" creationId="{27F5C950-949B-45D4-3E0F-106A24A3F5F5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7:36:28.835" v="443"/>
          <ac:graphicFrameMkLst>
            <pc:docMk/>
            <pc:sldMk cId="3344088293" sldId="318"/>
            <ac:graphicFrameMk id="28" creationId="{31293CEF-A553-8F24-464D-71ECD003E952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8:37:53.795" v="1251"/>
          <ac:graphicFrameMkLst>
            <pc:docMk/>
            <pc:sldMk cId="3344088293" sldId="318"/>
            <ac:graphicFrameMk id="33" creationId="{E3D1A956-1700-2462-E1A0-375A11F0626A}"/>
          </ac:graphicFrameMkLst>
        </pc:graphicFrameChg>
        <pc:graphicFrameChg chg="del mod">
          <ac:chgData name="장동언" userId="c7f2cada-d8cd-4f10-9fd9-180a892726ea" providerId="ADAL" clId="{CC59452D-5A98-482E-B970-ECF9F45C01FD}" dt="2022-11-17T17:35:15" v="437" actId="478"/>
          <ac:graphicFrameMkLst>
            <pc:docMk/>
            <pc:sldMk cId="3344088293" sldId="318"/>
            <ac:graphicFrameMk id="62" creationId="{5973CA70-A746-B5CD-AB0E-69B82820389E}"/>
          </ac:graphicFrameMkLst>
        </pc:graphicFrameChg>
        <pc:picChg chg="add del mod">
          <ac:chgData name="장동언" userId="c7f2cada-d8cd-4f10-9fd9-180a892726ea" providerId="ADAL" clId="{CC59452D-5A98-482E-B970-ECF9F45C01FD}" dt="2022-11-17T16:40:54.535" v="27" actId="478"/>
          <ac:picMkLst>
            <pc:docMk/>
            <pc:sldMk cId="3344088293" sldId="318"/>
            <ac:picMk id="7" creationId="{A94AE392-BF0F-BA06-163D-E5F95093DA74}"/>
          </ac:picMkLst>
        </pc:picChg>
        <pc:picChg chg="add del mod">
          <ac:chgData name="장동언" userId="c7f2cada-d8cd-4f10-9fd9-180a892726ea" providerId="ADAL" clId="{CC59452D-5A98-482E-B970-ECF9F45C01FD}" dt="2022-11-17T16:58:48.194" v="311" actId="478"/>
          <ac:picMkLst>
            <pc:docMk/>
            <pc:sldMk cId="3344088293" sldId="318"/>
            <ac:picMk id="10" creationId="{706FE277-354C-2D3E-6416-E55C3D824B60}"/>
          </ac:picMkLst>
        </pc:picChg>
        <pc:picChg chg="add del mod">
          <ac:chgData name="장동언" userId="c7f2cada-d8cd-4f10-9fd9-180a892726ea" providerId="ADAL" clId="{CC59452D-5A98-482E-B970-ECF9F45C01FD}" dt="2022-11-17T18:37:57.600" v="1254" actId="478"/>
          <ac:picMkLst>
            <pc:docMk/>
            <pc:sldMk cId="3344088293" sldId="318"/>
            <ac:picMk id="11" creationId="{26B2539D-AF79-D9D1-40BF-56536C6FDB65}"/>
          </ac:picMkLst>
        </pc:picChg>
        <pc:picChg chg="add del mod">
          <ac:chgData name="장동언" userId="c7f2cada-d8cd-4f10-9fd9-180a892726ea" providerId="ADAL" clId="{CC59452D-5A98-482E-B970-ECF9F45C01FD}" dt="2022-11-17T16:59:12.348" v="318" actId="478"/>
          <ac:picMkLst>
            <pc:docMk/>
            <pc:sldMk cId="3344088293" sldId="318"/>
            <ac:picMk id="13" creationId="{AC97C16D-5B38-F7D4-D1F9-1586D98A859A}"/>
          </ac:picMkLst>
        </pc:picChg>
        <pc:picChg chg="del">
          <ac:chgData name="장동언" userId="c7f2cada-d8cd-4f10-9fd9-180a892726ea" providerId="ADAL" clId="{CC59452D-5A98-482E-B970-ECF9F45C01FD}" dt="2022-11-17T16:38:30.724" v="18" actId="478"/>
          <ac:picMkLst>
            <pc:docMk/>
            <pc:sldMk cId="3344088293" sldId="318"/>
            <ac:picMk id="15" creationId="{0D2F5730-BF19-A8C4-41B5-E97EC1CB03C4}"/>
          </ac:picMkLst>
        </pc:picChg>
        <pc:picChg chg="add del mod">
          <ac:chgData name="장동언" userId="c7f2cada-d8cd-4f10-9fd9-180a892726ea" providerId="ADAL" clId="{CC59452D-5A98-482E-B970-ECF9F45C01FD}" dt="2022-11-17T17:33:04.217" v="353" actId="478"/>
          <ac:picMkLst>
            <pc:docMk/>
            <pc:sldMk cId="3344088293" sldId="318"/>
            <ac:picMk id="15" creationId="{7AE87935-A203-F936-6C5F-1CA507355081}"/>
          </ac:picMkLst>
        </pc:picChg>
        <pc:picChg chg="add del mod">
          <ac:chgData name="장동언" userId="c7f2cada-d8cd-4f10-9fd9-180a892726ea" providerId="ADAL" clId="{CC59452D-5A98-482E-B970-ECF9F45C01FD}" dt="2022-11-17T17:31:54.420" v="333"/>
          <ac:picMkLst>
            <pc:docMk/>
            <pc:sldMk cId="3344088293" sldId="318"/>
            <ac:picMk id="18" creationId="{778B3B1F-E03A-BBFC-BA22-A12D20BBAC17}"/>
          </ac:picMkLst>
        </pc:picChg>
        <pc:picChg chg="add mod">
          <ac:chgData name="장동언" userId="c7f2cada-d8cd-4f10-9fd9-180a892726ea" providerId="ADAL" clId="{CC59452D-5A98-482E-B970-ECF9F45C01FD}" dt="2022-11-17T19:28:59.974" v="2140" actId="1076"/>
          <ac:picMkLst>
            <pc:docMk/>
            <pc:sldMk cId="3344088293" sldId="318"/>
            <ac:picMk id="20" creationId="{AC8732D3-B98A-1A2D-E63C-11CE744DDC9E}"/>
          </ac:picMkLst>
        </pc:picChg>
        <pc:picChg chg="add del mod">
          <ac:chgData name="장동언" userId="c7f2cada-d8cd-4f10-9fd9-180a892726ea" providerId="ADAL" clId="{CC59452D-5A98-482E-B970-ECF9F45C01FD}" dt="2022-11-17T17:33:53.850" v="367" actId="478"/>
          <ac:picMkLst>
            <pc:docMk/>
            <pc:sldMk cId="3344088293" sldId="318"/>
            <ac:picMk id="22" creationId="{B372E938-30B7-7D12-75FC-33EC6FADD7F7}"/>
          </ac:picMkLst>
        </pc:picChg>
        <pc:picChg chg="add del mod">
          <ac:chgData name="장동언" userId="c7f2cada-d8cd-4f10-9fd9-180a892726ea" providerId="ADAL" clId="{CC59452D-5A98-482E-B970-ECF9F45C01FD}" dt="2022-11-17T17:34:10.607" v="373" actId="478"/>
          <ac:picMkLst>
            <pc:docMk/>
            <pc:sldMk cId="3344088293" sldId="318"/>
            <ac:picMk id="24" creationId="{57E05B3E-48BC-59D3-4734-D2A48815265D}"/>
          </ac:picMkLst>
        </pc:picChg>
        <pc:picChg chg="add del mod">
          <ac:chgData name="장동언" userId="c7f2cada-d8cd-4f10-9fd9-180a892726ea" providerId="ADAL" clId="{CC59452D-5A98-482E-B970-ECF9F45C01FD}" dt="2022-11-17T17:38:08.041" v="480" actId="478"/>
          <ac:picMkLst>
            <pc:docMk/>
            <pc:sldMk cId="3344088293" sldId="318"/>
            <ac:picMk id="26" creationId="{3A6F523A-83F2-7A55-BBA4-A0AC8978F9EC}"/>
          </ac:picMkLst>
        </pc:picChg>
        <pc:picChg chg="add mod">
          <ac:chgData name="장동언" userId="c7f2cada-d8cd-4f10-9fd9-180a892726ea" providerId="ADAL" clId="{CC59452D-5A98-482E-B970-ECF9F45C01FD}" dt="2022-11-17T19:29:05.974" v="2142" actId="14100"/>
          <ac:picMkLst>
            <pc:docMk/>
            <pc:sldMk cId="3344088293" sldId="318"/>
            <ac:picMk id="29" creationId="{0ABB5B5D-DA3F-35A5-FA40-0C68EEDC2D55}"/>
          </ac:picMkLst>
        </pc:picChg>
        <pc:picChg chg="add del mod">
          <ac:chgData name="장동언" userId="c7f2cada-d8cd-4f10-9fd9-180a892726ea" providerId="ADAL" clId="{CC59452D-5A98-482E-B970-ECF9F45C01FD}" dt="2022-11-17T19:53:47.982" v="2687" actId="478"/>
          <ac:picMkLst>
            <pc:docMk/>
            <pc:sldMk cId="3344088293" sldId="318"/>
            <ac:picMk id="32" creationId="{D560CB9F-D542-C3C0-3B3C-7CEE1D4A1D4B}"/>
          </ac:picMkLst>
        </pc:picChg>
        <pc:picChg chg="add mod">
          <ac:chgData name="장동언" userId="c7f2cada-d8cd-4f10-9fd9-180a892726ea" providerId="ADAL" clId="{CC59452D-5A98-482E-B970-ECF9F45C01FD}" dt="2022-11-17T19:28:42.163" v="2138" actId="1076"/>
          <ac:picMkLst>
            <pc:docMk/>
            <pc:sldMk cId="3344088293" sldId="318"/>
            <ac:picMk id="34" creationId="{E904D425-CBD6-313F-1337-C7341D82F816}"/>
          </ac:picMkLst>
        </pc:picChg>
        <pc:picChg chg="del mod">
          <ac:chgData name="장동언" userId="c7f2cada-d8cd-4f10-9fd9-180a892726ea" providerId="ADAL" clId="{CC59452D-5A98-482E-B970-ECF9F45C01FD}" dt="2022-11-17T16:10:07.490" v="3" actId="478"/>
          <ac:picMkLst>
            <pc:docMk/>
            <pc:sldMk cId="3344088293" sldId="318"/>
            <ac:picMk id="35" creationId="{CF04BCDB-D93D-5823-DC77-3D10CF0143A6}"/>
          </ac:picMkLst>
        </pc:picChg>
        <pc:picChg chg="add mod ord">
          <ac:chgData name="장동언" userId="c7f2cada-d8cd-4f10-9fd9-180a892726ea" providerId="ADAL" clId="{CC59452D-5A98-482E-B970-ECF9F45C01FD}" dt="2022-11-17T19:28:43.778" v="2139" actId="1076"/>
          <ac:picMkLst>
            <pc:docMk/>
            <pc:sldMk cId="3344088293" sldId="318"/>
            <ac:picMk id="39" creationId="{7391FBA6-D2AF-DA7A-63E8-204B6245A91A}"/>
          </ac:picMkLst>
        </pc:picChg>
        <pc:picChg chg="add del mod">
          <ac:chgData name="장동언" userId="c7f2cada-d8cd-4f10-9fd9-180a892726ea" providerId="ADAL" clId="{CC59452D-5A98-482E-B970-ECF9F45C01FD}" dt="2022-11-17T19:30:15.614" v="2156" actId="478"/>
          <ac:picMkLst>
            <pc:docMk/>
            <pc:sldMk cId="3344088293" sldId="318"/>
            <ac:picMk id="42" creationId="{F13EB081-0FBB-FA77-CBDF-9DF765E64D02}"/>
          </ac:picMkLst>
        </pc:picChg>
        <pc:picChg chg="add mod ord modCrop">
          <ac:chgData name="장동언" userId="c7f2cada-d8cd-4f10-9fd9-180a892726ea" providerId="ADAL" clId="{CC59452D-5A98-482E-B970-ECF9F45C01FD}" dt="2022-11-17T19:53:15.185" v="2684" actId="1076"/>
          <ac:picMkLst>
            <pc:docMk/>
            <pc:sldMk cId="3344088293" sldId="318"/>
            <ac:picMk id="44" creationId="{3D2618F7-F7C2-D307-FB22-61985DDD49A2}"/>
          </ac:picMkLst>
        </pc:picChg>
        <pc:picChg chg="mod">
          <ac:chgData name="장동언" userId="c7f2cada-d8cd-4f10-9fd9-180a892726ea" providerId="ADAL" clId="{CC59452D-5A98-482E-B970-ECF9F45C01FD}" dt="2022-11-17T19:53:45.627" v="2685"/>
          <ac:picMkLst>
            <pc:docMk/>
            <pc:sldMk cId="3344088293" sldId="318"/>
            <ac:picMk id="65" creationId="{84DA56E2-F4C3-6CA3-424F-102D8B4D7273}"/>
          </ac:picMkLst>
        </pc:picChg>
        <pc:picChg chg="mod">
          <ac:chgData name="장동언" userId="c7f2cada-d8cd-4f10-9fd9-180a892726ea" providerId="ADAL" clId="{CC59452D-5A98-482E-B970-ECF9F45C01FD}" dt="2022-11-17T19:53:45.627" v="2685"/>
          <ac:picMkLst>
            <pc:docMk/>
            <pc:sldMk cId="3344088293" sldId="318"/>
            <ac:picMk id="66" creationId="{98C6FDFA-FFF9-9FF2-3B8F-DC3E0081D929}"/>
          </ac:picMkLst>
        </pc:picChg>
        <pc:picChg chg="mod">
          <ac:chgData name="장동언" userId="c7f2cada-d8cd-4f10-9fd9-180a892726ea" providerId="ADAL" clId="{CC59452D-5A98-482E-B970-ECF9F45C01FD}" dt="2022-11-17T19:53:45.627" v="2685"/>
          <ac:picMkLst>
            <pc:docMk/>
            <pc:sldMk cId="3344088293" sldId="318"/>
            <ac:picMk id="67" creationId="{CC0C514E-3C91-A5FD-5E74-AF3A9DBDAA3A}"/>
          </ac:picMkLst>
        </pc:picChg>
        <pc:picChg chg="mod">
          <ac:chgData name="장동언" userId="c7f2cada-d8cd-4f10-9fd9-180a892726ea" providerId="ADAL" clId="{CC59452D-5A98-482E-B970-ECF9F45C01FD}" dt="2022-11-17T19:53:45.627" v="2685"/>
          <ac:picMkLst>
            <pc:docMk/>
            <pc:sldMk cId="3344088293" sldId="318"/>
            <ac:picMk id="68" creationId="{B7FDDF41-A41C-14F3-D0C3-AC30F8FA5B87}"/>
          </ac:picMkLst>
        </pc:picChg>
        <pc:picChg chg="del mod">
          <ac:chgData name="장동언" userId="c7f2cada-d8cd-4f10-9fd9-180a892726ea" providerId="ADAL" clId="{CC59452D-5A98-482E-B970-ECF9F45C01FD}" dt="2022-11-17T16:50:59.369" v="300" actId="478"/>
          <ac:picMkLst>
            <pc:docMk/>
            <pc:sldMk cId="3344088293" sldId="318"/>
            <ac:picMk id="82" creationId="{67C53BE3-0DE1-A803-C24A-C479BA690C4D}"/>
          </ac:picMkLst>
        </pc:picChg>
        <pc:picChg chg="del mod">
          <ac:chgData name="장동언" userId="c7f2cada-d8cd-4f10-9fd9-180a892726ea" providerId="ADAL" clId="{CC59452D-5A98-482E-B970-ECF9F45C01FD}" dt="2022-11-17T18:59:30.986" v="1352" actId="478"/>
          <ac:picMkLst>
            <pc:docMk/>
            <pc:sldMk cId="3344088293" sldId="318"/>
            <ac:picMk id="88" creationId="{A064B021-C549-9153-B720-AB4ADCA36067}"/>
          </ac:picMkLst>
        </pc:picChg>
        <pc:picChg chg="del mod">
          <ac:chgData name="장동언" userId="c7f2cada-d8cd-4f10-9fd9-180a892726ea" providerId="ADAL" clId="{CC59452D-5A98-482E-B970-ECF9F45C01FD}" dt="2022-11-17T18:59:30.986" v="1352" actId="478"/>
          <ac:picMkLst>
            <pc:docMk/>
            <pc:sldMk cId="3344088293" sldId="318"/>
            <ac:picMk id="90" creationId="{468B660C-E0EA-687A-45B5-DDA8D8C864E5}"/>
          </ac:picMkLst>
        </pc:picChg>
        <pc:cxnChg chg="add mod">
          <ac:chgData name="장동언" userId="c7f2cada-d8cd-4f10-9fd9-180a892726ea" providerId="ADAL" clId="{CC59452D-5A98-482E-B970-ECF9F45C01FD}" dt="2022-11-17T19:28:42.163" v="2138" actId="1076"/>
          <ac:cxnSpMkLst>
            <pc:docMk/>
            <pc:sldMk cId="3344088293" sldId="318"/>
            <ac:cxnSpMk id="30" creationId="{0824DF1C-9212-EDA0-70E8-55D637F9BF5A}"/>
          </ac:cxnSpMkLst>
        </pc:cxnChg>
      </pc:sldChg>
      <pc:sldChg chg="addSp delSp modSp mod">
        <pc:chgData name="장동언" userId="c7f2cada-d8cd-4f10-9fd9-180a892726ea" providerId="ADAL" clId="{CC59452D-5A98-482E-B970-ECF9F45C01FD}" dt="2022-11-17T19:54:43.242" v="2702" actId="1076"/>
        <pc:sldMkLst>
          <pc:docMk/>
          <pc:sldMk cId="2162620187" sldId="326"/>
        </pc:sldMkLst>
        <pc:spChg chg="mod">
          <ac:chgData name="장동언" userId="c7f2cada-d8cd-4f10-9fd9-180a892726ea" providerId="ADAL" clId="{CC59452D-5A98-482E-B970-ECF9F45C01FD}" dt="2022-11-17T19:12:01.017" v="1843" actId="404"/>
          <ac:spMkLst>
            <pc:docMk/>
            <pc:sldMk cId="2162620187" sldId="326"/>
            <ac:spMk id="2" creationId="{79EA5D12-EC2B-CA17-3EDA-5BD81335A77F}"/>
          </ac:spMkLst>
        </pc:spChg>
        <pc:spChg chg="add mod">
          <ac:chgData name="장동언" userId="c7f2cada-d8cd-4f10-9fd9-180a892726ea" providerId="ADAL" clId="{CC59452D-5A98-482E-B970-ECF9F45C01FD}" dt="2022-11-17T19:00:47.935" v="1374" actId="1076"/>
          <ac:spMkLst>
            <pc:docMk/>
            <pc:sldMk cId="2162620187" sldId="326"/>
            <ac:spMk id="13" creationId="{AD4D8752-AEC1-E59C-0384-82946D5750A9}"/>
          </ac:spMkLst>
        </pc:spChg>
        <pc:spChg chg="add mod">
          <ac:chgData name="장동언" userId="c7f2cada-d8cd-4f10-9fd9-180a892726ea" providerId="ADAL" clId="{CC59452D-5A98-482E-B970-ECF9F45C01FD}" dt="2022-11-17T19:17:15.350" v="2002" actId="1037"/>
          <ac:spMkLst>
            <pc:docMk/>
            <pc:sldMk cId="2162620187" sldId="326"/>
            <ac:spMk id="15" creationId="{627417F2-C968-CF84-0498-9077BCA98BDA}"/>
          </ac:spMkLst>
        </pc:spChg>
        <pc:spChg chg="mod">
          <ac:chgData name="장동언" userId="c7f2cada-d8cd-4f10-9fd9-180a892726ea" providerId="ADAL" clId="{CC59452D-5A98-482E-B970-ECF9F45C01FD}" dt="2022-11-17T17:44:41.887" v="495" actId="1076"/>
          <ac:spMkLst>
            <pc:docMk/>
            <pc:sldMk cId="2162620187" sldId="326"/>
            <ac:spMk id="17" creationId="{E2CBEE04-9F0C-D5BE-B566-6D24494E4D35}"/>
          </ac:spMkLst>
        </pc:spChg>
        <pc:spChg chg="add mod">
          <ac:chgData name="장동언" userId="c7f2cada-d8cd-4f10-9fd9-180a892726ea" providerId="ADAL" clId="{CC59452D-5A98-482E-B970-ECF9F45C01FD}" dt="2022-11-17T19:16:27.680" v="1999" actId="1036"/>
          <ac:spMkLst>
            <pc:docMk/>
            <pc:sldMk cId="2162620187" sldId="326"/>
            <ac:spMk id="19" creationId="{94E26323-C31B-DB4C-E9B6-9B9AC94C78EC}"/>
          </ac:spMkLst>
        </pc:spChg>
        <pc:spChg chg="add mod">
          <ac:chgData name="장동언" userId="c7f2cada-d8cd-4f10-9fd9-180a892726ea" providerId="ADAL" clId="{CC59452D-5A98-482E-B970-ECF9F45C01FD}" dt="2022-11-17T19:54:43.242" v="2702" actId="1076"/>
          <ac:spMkLst>
            <pc:docMk/>
            <pc:sldMk cId="2162620187" sldId="326"/>
            <ac:spMk id="20" creationId="{17DAC44C-8FDD-208C-1ADC-9DABC6CC5ECB}"/>
          </ac:spMkLst>
        </pc:spChg>
        <pc:spChg chg="mod">
          <ac:chgData name="장동언" userId="c7f2cada-d8cd-4f10-9fd9-180a892726ea" providerId="ADAL" clId="{CC59452D-5A98-482E-B970-ECF9F45C01FD}" dt="2022-11-17T19:10:57.890" v="1839" actId="20577"/>
          <ac:spMkLst>
            <pc:docMk/>
            <pc:sldMk cId="2162620187" sldId="326"/>
            <ac:spMk id="28" creationId="{443D9ABE-7F49-3FFB-C5E6-E48654DE43D8}"/>
          </ac:spMkLst>
        </pc:spChg>
        <pc:spChg chg="mod">
          <ac:chgData name="장동언" userId="c7f2cada-d8cd-4f10-9fd9-180a892726ea" providerId="ADAL" clId="{CC59452D-5A98-482E-B970-ECF9F45C01FD}" dt="2022-11-17T19:06:03.805" v="1505" actId="1035"/>
          <ac:spMkLst>
            <pc:docMk/>
            <pc:sldMk cId="2162620187" sldId="326"/>
            <ac:spMk id="30" creationId="{BE31C1C9-8FB6-1C35-8137-81DD6370B9F5}"/>
          </ac:spMkLst>
        </pc:spChg>
        <pc:spChg chg="mod">
          <ac:chgData name="장동언" userId="c7f2cada-d8cd-4f10-9fd9-180a892726ea" providerId="ADAL" clId="{CC59452D-5A98-482E-B970-ECF9F45C01FD}" dt="2022-11-17T19:06:10.478" v="1516" actId="1076"/>
          <ac:spMkLst>
            <pc:docMk/>
            <pc:sldMk cId="2162620187" sldId="326"/>
            <ac:spMk id="34" creationId="{9EBA8610-BD9B-2EC8-21F6-3DC185A82E08}"/>
          </ac:spMkLst>
        </pc:spChg>
        <pc:spChg chg="mod">
          <ac:chgData name="장동언" userId="c7f2cada-d8cd-4f10-9fd9-180a892726ea" providerId="ADAL" clId="{CC59452D-5A98-482E-B970-ECF9F45C01FD}" dt="2022-11-17T18:40:05.314" v="1269" actId="1582"/>
          <ac:spMkLst>
            <pc:docMk/>
            <pc:sldMk cId="2162620187" sldId="326"/>
            <ac:spMk id="44" creationId="{D7B0493D-CCC1-534E-959F-648A23E07626}"/>
          </ac:spMkLst>
        </pc:spChg>
        <pc:spChg chg="mod">
          <ac:chgData name="장동언" userId="c7f2cada-d8cd-4f10-9fd9-180a892726ea" providerId="ADAL" clId="{CC59452D-5A98-482E-B970-ECF9F45C01FD}" dt="2022-11-17T19:00:56.608" v="1376" actId="1076"/>
          <ac:spMkLst>
            <pc:docMk/>
            <pc:sldMk cId="2162620187" sldId="326"/>
            <ac:spMk id="50" creationId="{ABEC75B7-F11C-7503-9D74-79BA1C577F3B}"/>
          </ac:spMkLst>
        </pc:spChg>
        <pc:spChg chg="del mod">
          <ac:chgData name="장동언" userId="c7f2cada-d8cd-4f10-9fd9-180a892726ea" providerId="ADAL" clId="{CC59452D-5A98-482E-B970-ECF9F45C01FD}" dt="2022-11-17T19:00:18.013" v="1365" actId="478"/>
          <ac:spMkLst>
            <pc:docMk/>
            <pc:sldMk cId="2162620187" sldId="326"/>
            <ac:spMk id="52" creationId="{80344F52-DC4B-A097-82E8-8B0403E928DA}"/>
          </ac:spMkLst>
        </pc:spChg>
        <pc:spChg chg="mod">
          <ac:chgData name="장동언" userId="c7f2cada-d8cd-4f10-9fd9-180a892726ea" providerId="ADAL" clId="{CC59452D-5A98-482E-B970-ECF9F45C01FD}" dt="2022-11-17T18:40:05.314" v="1269" actId="1582"/>
          <ac:spMkLst>
            <pc:docMk/>
            <pc:sldMk cId="2162620187" sldId="326"/>
            <ac:spMk id="59" creationId="{00000000-0000-0000-0000-000000000000}"/>
          </ac:spMkLst>
        </pc:spChg>
        <pc:spChg chg="mod">
          <ac:chgData name="장동언" userId="c7f2cada-d8cd-4f10-9fd9-180a892726ea" providerId="ADAL" clId="{CC59452D-5A98-482E-B970-ECF9F45C01FD}" dt="2022-11-17T19:00:16.248" v="1363" actId="1076"/>
          <ac:spMkLst>
            <pc:docMk/>
            <pc:sldMk cId="2162620187" sldId="326"/>
            <ac:spMk id="79" creationId="{3C6099D6-5809-63F9-2627-1BCC47707716}"/>
          </ac:spMkLst>
        </pc:spChg>
        <pc:graphicFrameChg chg="add del mod">
          <ac:chgData name="장동언" userId="c7f2cada-d8cd-4f10-9fd9-180a892726ea" providerId="ADAL" clId="{CC59452D-5A98-482E-B970-ECF9F45C01FD}" dt="2022-11-17T17:43:34.946" v="485"/>
          <ac:graphicFrameMkLst>
            <pc:docMk/>
            <pc:sldMk cId="2162620187" sldId="326"/>
            <ac:graphicFrameMk id="4" creationId="{89E41E76-CF69-26CE-F1FE-E291C5094000}"/>
          </ac:graphicFrameMkLst>
        </pc:graphicFrameChg>
        <pc:graphicFrameChg chg="mod modGraphic">
          <ac:chgData name="장동언" userId="c7f2cada-d8cd-4f10-9fd9-180a892726ea" providerId="ADAL" clId="{CC59452D-5A98-482E-B970-ECF9F45C01FD}" dt="2022-11-17T19:32:44.654" v="2170" actId="14734"/>
          <ac:graphicFrameMkLst>
            <pc:docMk/>
            <pc:sldMk cId="2162620187" sldId="326"/>
            <ac:graphicFrameMk id="6" creationId="{343C3B63-3678-71D0-DBA5-E3FB70CFD993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8:37:08.049" v="1245"/>
          <ac:graphicFrameMkLst>
            <pc:docMk/>
            <pc:sldMk cId="2162620187" sldId="326"/>
            <ac:graphicFrameMk id="11" creationId="{56B18D65-84BB-9E9D-647E-CF58DC28E247}"/>
          </ac:graphicFrameMkLst>
        </pc:graphicFrameChg>
        <pc:graphicFrameChg chg="add mod modGraphic">
          <ac:chgData name="장동언" userId="c7f2cada-d8cd-4f10-9fd9-180a892726ea" providerId="ADAL" clId="{CC59452D-5A98-482E-B970-ECF9F45C01FD}" dt="2022-11-17T19:16:23.726" v="1991" actId="20577"/>
          <ac:graphicFrameMkLst>
            <pc:docMk/>
            <pc:sldMk cId="2162620187" sldId="326"/>
            <ac:graphicFrameMk id="16" creationId="{2BED3FEB-4EC8-F1A0-B45B-84C508C3F347}"/>
          </ac:graphicFrameMkLst>
        </pc:graphicFrameChg>
        <pc:graphicFrameChg chg="mod">
          <ac:chgData name="장동언" userId="c7f2cada-d8cd-4f10-9fd9-180a892726ea" providerId="ADAL" clId="{CC59452D-5A98-482E-B970-ECF9F45C01FD}" dt="2022-11-17T19:06:07.977" v="1515" actId="1035"/>
          <ac:graphicFrameMkLst>
            <pc:docMk/>
            <pc:sldMk cId="2162620187" sldId="326"/>
            <ac:graphicFrameMk id="29" creationId="{3555D05A-5FFC-E0C3-1B57-87A57D9A55B4}"/>
          </ac:graphicFrameMkLst>
        </pc:graphicFrameChg>
        <pc:graphicFrameChg chg="del mod">
          <ac:chgData name="장동언" userId="c7f2cada-d8cd-4f10-9fd9-180a892726ea" providerId="ADAL" clId="{CC59452D-5A98-482E-B970-ECF9F45C01FD}" dt="2022-11-17T17:43:55.426" v="491" actId="478"/>
          <ac:graphicFrameMkLst>
            <pc:docMk/>
            <pc:sldMk cId="2162620187" sldId="326"/>
            <ac:graphicFrameMk id="43" creationId="{19681731-CA37-2A7C-CEBE-58FE99635929}"/>
          </ac:graphicFrameMkLst>
        </pc:graphicFrameChg>
        <pc:picChg chg="add del mod">
          <ac:chgData name="장동언" userId="c7f2cada-d8cd-4f10-9fd9-180a892726ea" providerId="ADAL" clId="{CC59452D-5A98-482E-B970-ECF9F45C01FD}" dt="2022-11-17T18:37:06.081" v="1243" actId="478"/>
          <ac:picMkLst>
            <pc:docMk/>
            <pc:sldMk cId="2162620187" sldId="326"/>
            <ac:picMk id="7" creationId="{D1F6A81A-24C9-88BA-A277-C07D0EEAB2A0}"/>
          </ac:picMkLst>
        </pc:picChg>
        <pc:picChg chg="add del mod">
          <ac:chgData name="장동언" userId="c7f2cada-d8cd-4f10-9fd9-180a892726ea" providerId="ADAL" clId="{CC59452D-5A98-482E-B970-ECF9F45C01FD}" dt="2022-11-17T18:40:52.530" v="1275" actId="478"/>
          <ac:picMkLst>
            <pc:docMk/>
            <pc:sldMk cId="2162620187" sldId="326"/>
            <ac:picMk id="8" creationId="{CDACAD17-CE0B-0C9E-99EA-5AACC5596A86}"/>
          </ac:picMkLst>
        </pc:picChg>
        <pc:picChg chg="add del mod">
          <ac:chgData name="장동언" userId="c7f2cada-d8cd-4f10-9fd9-180a892726ea" providerId="ADAL" clId="{CC59452D-5A98-482E-B970-ECF9F45C01FD}" dt="2022-11-17T18:40:52.282" v="1274" actId="478"/>
          <ac:picMkLst>
            <pc:docMk/>
            <pc:sldMk cId="2162620187" sldId="326"/>
            <ac:picMk id="9" creationId="{81E9AD73-D149-9964-BCD5-69E6BCE7A722}"/>
          </ac:picMkLst>
        </pc:picChg>
        <pc:picChg chg="add mod">
          <ac:chgData name="장동언" userId="c7f2cada-d8cd-4f10-9fd9-180a892726ea" providerId="ADAL" clId="{CC59452D-5A98-482E-B970-ECF9F45C01FD}" dt="2022-11-17T19:13:29.002" v="1845" actId="1076"/>
          <ac:picMkLst>
            <pc:docMk/>
            <pc:sldMk cId="2162620187" sldId="326"/>
            <ac:picMk id="12" creationId="{55C3F8D5-6881-008C-A2A2-870C1585FCD2}"/>
          </ac:picMkLst>
        </pc:picChg>
        <pc:cxnChg chg="mod">
          <ac:chgData name="장동언" userId="c7f2cada-d8cd-4f10-9fd9-180a892726ea" providerId="ADAL" clId="{CC59452D-5A98-482E-B970-ECF9F45C01FD}" dt="2022-11-17T19:06:12.608" v="1517" actId="14100"/>
          <ac:cxnSpMkLst>
            <pc:docMk/>
            <pc:sldMk cId="2162620187" sldId="326"/>
            <ac:cxnSpMk id="32" creationId="{08BC27EA-4B9F-2197-2C02-018FFF62F4C3}"/>
          </ac:cxnSpMkLst>
        </pc:cxnChg>
      </pc:sldChg>
      <pc:sldChg chg="mod modShow">
        <pc:chgData name="장동언" userId="c7f2cada-d8cd-4f10-9fd9-180a892726ea" providerId="ADAL" clId="{CC59452D-5A98-482E-B970-ECF9F45C01FD}" dt="2022-11-17T19:57:21.955" v="2705" actId="729"/>
        <pc:sldMkLst>
          <pc:docMk/>
          <pc:sldMk cId="2409142390" sldId="327"/>
        </pc:sldMkLst>
      </pc:sldChg>
      <pc:sldChg chg="modSp add del mod ord">
        <pc:chgData name="장동언" userId="c7f2cada-d8cd-4f10-9fd9-180a892726ea" providerId="ADAL" clId="{CC59452D-5A98-482E-B970-ECF9F45C01FD}" dt="2022-11-17T18:39:31.983" v="1265" actId="208"/>
        <pc:sldMkLst>
          <pc:docMk/>
          <pc:sldMk cId="3228442003" sldId="331"/>
        </pc:sldMkLst>
        <pc:spChg chg="mod">
          <ac:chgData name="장동언" userId="c7f2cada-d8cd-4f10-9fd9-180a892726ea" providerId="ADAL" clId="{CC59452D-5A98-482E-B970-ECF9F45C01FD}" dt="2022-11-17T18:33:30.115" v="1170" actId="20577"/>
          <ac:spMkLst>
            <pc:docMk/>
            <pc:sldMk cId="3228442003" sldId="331"/>
            <ac:spMk id="2" creationId="{53414395-D2B7-ED2A-3D56-8BECF85FE36E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3" creationId="{64BF3572-3A41-B509-832D-9155CDD524D8}"/>
          </ac:spMkLst>
        </pc:spChg>
        <pc:spChg chg="mod">
          <ac:chgData name="장동언" userId="c7f2cada-d8cd-4f10-9fd9-180a892726ea" providerId="ADAL" clId="{CC59452D-5A98-482E-B970-ECF9F45C01FD}" dt="2022-11-17T18:39:31.983" v="1265" actId="208"/>
          <ac:spMkLst>
            <pc:docMk/>
            <pc:sldMk cId="3228442003" sldId="331"/>
            <ac:spMk id="10" creationId="{97232F80-29A2-9C39-FBD3-F06545EDBF86}"/>
          </ac:spMkLst>
        </pc:spChg>
        <pc:spChg chg="mod">
          <ac:chgData name="장동언" userId="c7f2cada-d8cd-4f10-9fd9-180a892726ea" providerId="ADAL" clId="{CC59452D-5A98-482E-B970-ECF9F45C01FD}" dt="2022-11-17T18:39:31.983" v="1265" actId="208"/>
          <ac:spMkLst>
            <pc:docMk/>
            <pc:sldMk cId="3228442003" sldId="331"/>
            <ac:spMk id="19" creationId="{168F9B37-3BE0-6F51-81B6-0F6C4458705E}"/>
          </ac:spMkLst>
        </pc:spChg>
        <pc:spChg chg="mod">
          <ac:chgData name="장동언" userId="c7f2cada-d8cd-4f10-9fd9-180a892726ea" providerId="ADAL" clId="{CC59452D-5A98-482E-B970-ECF9F45C01FD}" dt="2022-11-17T18:39:31.983" v="1265" actId="208"/>
          <ac:spMkLst>
            <pc:docMk/>
            <pc:sldMk cId="3228442003" sldId="331"/>
            <ac:spMk id="46" creationId="{E8C69782-76E0-0791-57F3-F3BCDAEEEC19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50" creationId="{A387C4BA-6459-0356-C9B7-83E971EBBC82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52" creationId="{8BA03DD3-4ED0-17EA-8D51-50CA48D99E81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55" creationId="{5EAFB431-61C8-7E07-2856-08B7FC5159D2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58" creationId="{7826D7FC-4FAD-A1CA-9EF8-2108C893F935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59" creationId="{B778D17E-ED74-6D48-E2D2-61D8FF7122B2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0" creationId="{B97367AC-DF93-7940-2638-EEAF73011D16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1" creationId="{1605BCCA-9C2B-0E5E-7F75-6A4D3A8DA11A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2" creationId="{8E9FA603-FDB2-6A3F-E042-3204100A936C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3" creationId="{99D1EF73-D76F-8811-12E1-9DED9B5E6EA5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7" creationId="{DBBFB6C0-A705-E31D-F0F7-489DE9BA5E24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8" creationId="{34D6D23F-D11F-A506-BE45-78EFE9873D00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69" creationId="{5990DBEF-BA22-9E6E-45A9-F7A46F0C8370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72" creationId="{76F3E610-9F4E-04A7-AAB9-1FBC010FD1BD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75" creationId="{7933F599-0EA5-8517-EDB3-9856275039D2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76" creationId="{A4280B89-6CC7-0E81-F68D-6642DC7E74D4}"/>
          </ac:spMkLst>
        </pc:spChg>
        <pc:spChg chg="mod">
          <ac:chgData name="장동언" userId="c7f2cada-d8cd-4f10-9fd9-180a892726ea" providerId="ADAL" clId="{CC59452D-5A98-482E-B970-ECF9F45C01FD}" dt="2022-11-17T18:31:28.523" v="1157" actId="2711"/>
          <ac:spMkLst>
            <pc:docMk/>
            <pc:sldMk cId="3228442003" sldId="331"/>
            <ac:spMk id="77" creationId="{6FC49AF8-7737-07B6-3307-DEEE081DFCFB}"/>
          </ac:spMkLst>
        </pc:sp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49" creationId="{9D2E853E-E34E-267A-56D3-FA1DE0F6B041}"/>
          </ac:graphicFrameMkLst>
        </pc:graphicFrame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51" creationId="{283ED87C-D987-5EE6-E13F-105B00C2BE21}"/>
          </ac:graphicFrameMkLst>
        </pc:graphicFrame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53" creationId="{7C26D823-754C-F2ED-6569-A58EC45E2E0B}"/>
          </ac:graphicFrameMkLst>
        </pc:graphicFrame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54" creationId="{54D5C795-D5CD-07C1-9EE2-F3B06F5EEF2A}"/>
          </ac:graphicFrameMkLst>
        </pc:graphicFrame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56" creationId="{E4C1FE98-5F4A-C4AC-7F69-C8551A6DB666}"/>
          </ac:graphicFrameMkLst>
        </pc:graphicFrameChg>
        <pc:graphicFrameChg chg="mod">
          <ac:chgData name="장동언" userId="c7f2cada-d8cd-4f10-9fd9-180a892726ea" providerId="ADAL" clId="{CC59452D-5A98-482E-B970-ECF9F45C01FD}" dt="2022-11-17T18:31:28.523" v="1157" actId="2711"/>
          <ac:graphicFrameMkLst>
            <pc:docMk/>
            <pc:sldMk cId="3228442003" sldId="331"/>
            <ac:graphicFrameMk id="57" creationId="{E2176076-D1CF-36DB-1FB9-39268655833B}"/>
          </ac:graphicFrameMkLst>
        </pc:graphicFrameChg>
        <pc:cxnChg chg="mod">
          <ac:chgData name="장동언" userId="c7f2cada-d8cd-4f10-9fd9-180a892726ea" providerId="ADAL" clId="{CC59452D-5A98-482E-B970-ECF9F45C01FD}" dt="2022-11-17T18:31:28.523" v="1157" actId="2711"/>
          <ac:cxnSpMkLst>
            <pc:docMk/>
            <pc:sldMk cId="3228442003" sldId="331"/>
            <ac:cxnSpMk id="47" creationId="{5A2C6570-E893-25D9-E968-816D486184DA}"/>
          </ac:cxnSpMkLst>
        </pc:cxnChg>
      </pc:sldChg>
      <pc:sldChg chg="addSp delSp modSp mod">
        <pc:chgData name="장동언" userId="c7f2cada-d8cd-4f10-9fd9-180a892726ea" providerId="ADAL" clId="{CC59452D-5A98-482E-B970-ECF9F45C01FD}" dt="2022-11-17T19:40:56.333" v="2616" actId="1076"/>
        <pc:sldMkLst>
          <pc:docMk/>
          <pc:sldMk cId="3681322055" sldId="332"/>
        </pc:sldMkLst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9" creationId="{EA578301-68FF-424F-34D2-542D7DEEE5B2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0" creationId="{6040427A-7CA0-EBA7-944A-584915A1FB28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1" creationId="{68757A66-41D8-372D-9B7D-590E88FCD086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3" creationId="{90EE1BEF-E785-003E-31C1-0B316AC6DEF5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4" creationId="{BFC140B4-4B88-5820-FCF3-0F6A90BDC08E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6" creationId="{3EDEF8AC-622F-921F-19F4-75A4D3DDA707}"/>
          </ac:spMkLst>
        </pc:spChg>
        <pc:spChg chg="del">
          <ac:chgData name="장동언" userId="c7f2cada-d8cd-4f10-9fd9-180a892726ea" providerId="ADAL" clId="{CC59452D-5A98-482E-B970-ECF9F45C01FD}" dt="2022-11-17T19:37:24.254" v="2174" actId="478"/>
          <ac:spMkLst>
            <pc:docMk/>
            <pc:sldMk cId="3681322055" sldId="332"/>
            <ac:spMk id="17" creationId="{E2CBEE04-9F0C-D5BE-B566-6D24494E4D35}"/>
          </ac:spMkLst>
        </pc:spChg>
        <pc:spChg chg="del mod">
          <ac:chgData name="장동언" userId="c7f2cada-d8cd-4f10-9fd9-180a892726ea" providerId="ADAL" clId="{CC59452D-5A98-482E-B970-ECF9F45C01FD}" dt="2022-11-17T17:54:24.530" v="537" actId="478"/>
          <ac:spMkLst>
            <pc:docMk/>
            <pc:sldMk cId="3681322055" sldId="332"/>
            <ac:spMk id="19" creationId="{05BE7BB3-30E5-7B81-CAFC-AD318819C913}"/>
          </ac:spMkLst>
        </pc:spChg>
        <pc:spChg chg="del mod">
          <ac:chgData name="장동언" userId="c7f2cada-d8cd-4f10-9fd9-180a892726ea" providerId="ADAL" clId="{CC59452D-5A98-482E-B970-ECF9F45C01FD}" dt="2022-11-17T17:54:25.607" v="538" actId="478"/>
          <ac:spMkLst>
            <pc:docMk/>
            <pc:sldMk cId="3681322055" sldId="332"/>
            <ac:spMk id="20" creationId="{550EB10E-E956-AA1D-3B16-D082079EEBF1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30" creationId="{E18F11FB-87DB-FAB5-EB2E-9D5481DAE519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31" creationId="{2D223351-ACA8-DFB2-1DCE-7E43DAD94F0E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32" creationId="{7FF67A6A-8248-C4D0-0F11-BED565E2701A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33" creationId="{7B4B41C3-4473-94A3-AB76-7B9AF0099503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34" creationId="{5F982403-6485-864B-AD15-F7753AF9D194}"/>
          </ac:spMkLst>
        </pc:spChg>
        <pc:spChg chg="add mod topLvl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48" creationId="{E64C02E8-0EBE-551A-F1C0-94068EF27F5D}"/>
          </ac:spMkLst>
        </pc:spChg>
        <pc:spChg chg="mod">
          <ac:chgData name="장동언" userId="c7f2cada-d8cd-4f10-9fd9-180a892726ea" providerId="ADAL" clId="{CC59452D-5A98-482E-B970-ECF9F45C01FD}" dt="2022-11-17T19:39:27.187" v="2292" actId="1076"/>
          <ac:spMkLst>
            <pc:docMk/>
            <pc:sldMk cId="3681322055" sldId="332"/>
            <ac:spMk id="59" creationId="{00000000-0000-0000-0000-000000000000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06" creationId="{0FD8CA9C-AF71-339E-2937-7A4FC0F2DA08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07" creationId="{C5A6F1EA-CCE1-F404-6980-CC8703BFC5D9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08" creationId="{990F519B-87D3-3D57-E703-B32E1A4085DC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09" creationId="{BDEF7B8D-00B7-0F1A-01D1-0B6B58AB06AF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10" creationId="{566E7152-25A5-1537-C1B0-591077AFE4B2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11" creationId="{FFA97E1A-1DF8-CCA8-F881-65CAD84C3ABC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18" creationId="{81FB8339-CED0-42FE-C2F0-B46A8AB76DAD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19" creationId="{92C45003-C3CA-A98F-B04F-403958CC314D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20" creationId="{32741E05-A234-E9D9-6C99-FED4BF3961E6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21" creationId="{2B8DD101-D7D5-9327-DA39-640563383957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22" creationId="{7F2D86E7-4317-97D1-5486-E8FAD5A21FB7}"/>
          </ac:spMkLst>
        </pc:spChg>
        <pc:spChg chg="mod">
          <ac:chgData name="장동언" userId="c7f2cada-d8cd-4f10-9fd9-180a892726ea" providerId="ADAL" clId="{CC59452D-5A98-482E-B970-ECF9F45C01FD}" dt="2022-11-17T19:38:18.252" v="2183"/>
          <ac:spMkLst>
            <pc:docMk/>
            <pc:sldMk cId="3681322055" sldId="332"/>
            <ac:spMk id="136" creationId="{C1C70129-586F-FC0B-ED6B-666264D2B0FE}"/>
          </ac:spMkLst>
        </pc:spChg>
        <pc:spChg chg="add mod">
          <ac:chgData name="장동언" userId="c7f2cada-d8cd-4f10-9fd9-180a892726ea" providerId="ADAL" clId="{CC59452D-5A98-482E-B970-ECF9F45C01FD}" dt="2022-11-17T19:39:31.172" v="2293" actId="1076"/>
          <ac:spMkLst>
            <pc:docMk/>
            <pc:sldMk cId="3681322055" sldId="332"/>
            <ac:spMk id="154" creationId="{064349F7-D3BE-62FB-318D-FB039F034F60}"/>
          </ac:spMkLst>
        </pc:spChg>
        <pc:spChg chg="add mod">
          <ac:chgData name="장동언" userId="c7f2cada-d8cd-4f10-9fd9-180a892726ea" providerId="ADAL" clId="{CC59452D-5A98-482E-B970-ECF9F45C01FD}" dt="2022-11-17T19:40:56.333" v="2616" actId="1076"/>
          <ac:spMkLst>
            <pc:docMk/>
            <pc:sldMk cId="3681322055" sldId="332"/>
            <ac:spMk id="155" creationId="{7AD16CBA-5605-F6B1-D13D-212E534E416C}"/>
          </ac:spMkLst>
        </pc:spChg>
        <pc:grpChg chg="add del mod">
          <ac:chgData name="장동언" userId="c7f2cada-d8cd-4f10-9fd9-180a892726ea" providerId="ADAL" clId="{CC59452D-5A98-482E-B970-ECF9F45C01FD}" dt="2022-11-17T19:38:30.398" v="2188" actId="165"/>
          <ac:grpSpMkLst>
            <pc:docMk/>
            <pc:sldMk cId="3681322055" sldId="332"/>
            <ac:grpSpMk id="104" creationId="{88A5FD84-F48B-8DA6-E974-0440CB1DDFF0}"/>
          </ac:grpSpMkLst>
        </pc:grpChg>
        <pc:grpChg chg="add del mod">
          <ac:chgData name="장동언" userId="c7f2cada-d8cd-4f10-9fd9-180a892726ea" providerId="ADAL" clId="{CC59452D-5A98-482E-B970-ECF9F45C01FD}" dt="2022-11-17T19:38:21.447" v="2184"/>
          <ac:grpSpMkLst>
            <pc:docMk/>
            <pc:sldMk cId="3681322055" sldId="332"/>
            <ac:grpSpMk id="105" creationId="{221D79F1-7F13-C050-B640-2B5083DFB368}"/>
          </ac:grpSpMkLst>
        </pc:grpChg>
        <pc:graphicFrameChg chg="add del mod">
          <ac:chgData name="장동언" userId="c7f2cada-d8cd-4f10-9fd9-180a892726ea" providerId="ADAL" clId="{CC59452D-5A98-482E-B970-ECF9F45C01FD}" dt="2022-11-17T19:37:18.322" v="2172" actId="478"/>
          <ac:graphicFrameMkLst>
            <pc:docMk/>
            <pc:sldMk cId="3681322055" sldId="332"/>
            <ac:graphicFrameMk id="2" creationId="{8E6F61E5-C146-0FE8-8AAA-5281A74E42E8}"/>
          </ac:graphicFrameMkLst>
        </pc:graphicFrameChg>
        <pc:graphicFrameChg chg="add mod modGraphic">
          <ac:chgData name="장동언" userId="c7f2cada-d8cd-4f10-9fd9-180a892726ea" providerId="ADAL" clId="{CC59452D-5A98-482E-B970-ECF9F45C01FD}" dt="2022-11-17T17:49:53.682" v="522" actId="571"/>
          <ac:graphicFrameMkLst>
            <pc:docMk/>
            <pc:sldMk cId="3681322055" sldId="332"/>
            <ac:graphicFrameMk id="4" creationId="{949D715C-5EFB-F003-A190-8E4EE7E44C96}"/>
          </ac:graphicFrameMkLst>
        </pc:graphicFrameChg>
        <pc:graphicFrameChg chg="add mod">
          <ac:chgData name="장동언" userId="c7f2cada-d8cd-4f10-9fd9-180a892726ea" providerId="ADAL" clId="{CC59452D-5A98-482E-B970-ECF9F45C01FD}" dt="2022-11-17T17:49:52.609" v="518" actId="571"/>
          <ac:graphicFrameMkLst>
            <pc:docMk/>
            <pc:sldMk cId="3681322055" sldId="332"/>
            <ac:graphicFrameMk id="8" creationId="{23DD1EC8-AC17-D35C-2E19-147AD78C14B5}"/>
          </ac:graphicFrameMkLst>
        </pc:graphicFrameChg>
        <pc:picChg chg="add del mod">
          <ac:chgData name="장동언" userId="c7f2cada-d8cd-4f10-9fd9-180a892726ea" providerId="ADAL" clId="{CC59452D-5A98-482E-B970-ECF9F45C01FD}" dt="2022-11-17T19:37:16.563" v="2171" actId="478"/>
          <ac:picMkLst>
            <pc:docMk/>
            <pc:sldMk cId="3681322055" sldId="332"/>
            <ac:picMk id="3" creationId="{A31A7C52-A556-10E2-2D03-488314CA1D7A}"/>
          </ac:picMkLst>
        </pc:picChg>
        <pc:picChg chg="add mod">
          <ac:chgData name="장동언" userId="c7f2cada-d8cd-4f10-9fd9-180a892726ea" providerId="ADAL" clId="{CC59452D-5A98-482E-B970-ECF9F45C01FD}" dt="2022-11-17T19:39:31.172" v="2293" actId="1076"/>
          <ac:picMkLst>
            <pc:docMk/>
            <pc:sldMk cId="3681322055" sldId="332"/>
            <ac:picMk id="68" creationId="{2E902C15-971D-3983-C979-A8C86ADB46EE}"/>
          </ac:picMkLst>
        </pc:picChg>
        <pc:cxnChg chg="del mod">
          <ac:chgData name="장동언" userId="c7f2cada-d8cd-4f10-9fd9-180a892726ea" providerId="ADAL" clId="{CC59452D-5A98-482E-B970-ECF9F45C01FD}" dt="2022-11-17T17:54:01.114" v="531" actId="478"/>
          <ac:cxnSpMkLst>
            <pc:docMk/>
            <pc:sldMk cId="3681322055" sldId="332"/>
            <ac:cxnSpMk id="6" creationId="{A4BFA0CE-6502-1AF7-A631-262B0F0AE40E}"/>
          </ac:cxnSpMkLst>
        </pc:cxnChg>
        <pc:cxnChg chg="del mod">
          <ac:chgData name="장동언" userId="c7f2cada-d8cd-4f10-9fd9-180a892726ea" providerId="ADAL" clId="{CC59452D-5A98-482E-B970-ECF9F45C01FD}" dt="2022-11-17T17:53:58.995" v="529" actId="478"/>
          <ac:cxnSpMkLst>
            <pc:docMk/>
            <pc:sldMk cId="3681322055" sldId="332"/>
            <ac:cxnSpMk id="7" creationId="{0CE50FD9-60EA-8626-0334-2718D01E468E}"/>
          </ac:cxnSpMkLst>
        </pc:cxnChg>
        <pc:cxnChg chg="del mod">
          <ac:chgData name="장동언" userId="c7f2cada-d8cd-4f10-9fd9-180a892726ea" providerId="ADAL" clId="{CC59452D-5A98-482E-B970-ECF9F45C01FD}" dt="2022-11-17T17:54:02.032" v="532" actId="478"/>
          <ac:cxnSpMkLst>
            <pc:docMk/>
            <pc:sldMk cId="3681322055" sldId="332"/>
            <ac:cxnSpMk id="12" creationId="{38CE2419-A579-F4D7-E401-3B79983020F8}"/>
          </ac:cxnSpMkLst>
        </pc:cxnChg>
        <pc:cxnChg chg="del mod">
          <ac:chgData name="장동언" userId="c7f2cada-d8cd-4f10-9fd9-180a892726ea" providerId="ADAL" clId="{CC59452D-5A98-482E-B970-ECF9F45C01FD}" dt="2022-11-17T17:54:03.637" v="534" actId="478"/>
          <ac:cxnSpMkLst>
            <pc:docMk/>
            <pc:sldMk cId="3681322055" sldId="332"/>
            <ac:cxnSpMk id="15" creationId="{2DD26BC5-54CF-1044-0C99-CD0C124C958D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18" creationId="{E84F10D6-C01D-678C-FBFC-0751F4E62301}"/>
          </ac:cxnSpMkLst>
        </pc:cxnChg>
        <pc:cxnChg chg="del mod">
          <ac:chgData name="장동언" userId="c7f2cada-d8cd-4f10-9fd9-180a892726ea" providerId="ADAL" clId="{CC59452D-5A98-482E-B970-ECF9F45C01FD}" dt="2022-11-17T17:53:58.580" v="528" actId="478"/>
          <ac:cxnSpMkLst>
            <pc:docMk/>
            <pc:sldMk cId="3681322055" sldId="332"/>
            <ac:cxnSpMk id="21" creationId="{C99686FA-309C-0118-C4B3-0E85A5AC13E8}"/>
          </ac:cxnSpMkLst>
        </pc:cxnChg>
        <pc:cxnChg chg="del mod">
          <ac:chgData name="장동언" userId="c7f2cada-d8cd-4f10-9fd9-180a892726ea" providerId="ADAL" clId="{CC59452D-5A98-482E-B970-ECF9F45C01FD}" dt="2022-11-17T17:54:00.439" v="530" actId="478"/>
          <ac:cxnSpMkLst>
            <pc:docMk/>
            <pc:sldMk cId="3681322055" sldId="332"/>
            <ac:cxnSpMk id="22" creationId="{FB0639E7-6DFD-B059-33CD-D5F192F27ADB}"/>
          </ac:cxnSpMkLst>
        </pc:cxnChg>
        <pc:cxnChg chg="del mod">
          <ac:chgData name="장동언" userId="c7f2cada-d8cd-4f10-9fd9-180a892726ea" providerId="ADAL" clId="{CC59452D-5A98-482E-B970-ECF9F45C01FD}" dt="2022-11-17T17:54:02.861" v="533" actId="478"/>
          <ac:cxnSpMkLst>
            <pc:docMk/>
            <pc:sldMk cId="3681322055" sldId="332"/>
            <ac:cxnSpMk id="23" creationId="{B5D72EDD-2D6F-49EF-A1EA-89C3FE09B984}"/>
          </ac:cxnSpMkLst>
        </pc:cxnChg>
        <pc:cxnChg chg="del mod">
          <ac:chgData name="장동언" userId="c7f2cada-d8cd-4f10-9fd9-180a892726ea" providerId="ADAL" clId="{CC59452D-5A98-482E-B970-ECF9F45C01FD}" dt="2022-11-17T17:54:04.184" v="535" actId="478"/>
          <ac:cxnSpMkLst>
            <pc:docMk/>
            <pc:sldMk cId="3681322055" sldId="332"/>
            <ac:cxnSpMk id="24" creationId="{657C5962-EA22-006D-4ED0-DB6BCAC6C025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25" creationId="{100BF916-585F-E86D-566B-245DEA333008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26" creationId="{1E949A42-11D3-3C66-4ED9-8FC2929CA2D8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27" creationId="{FB8FC2F5-8D5D-CD53-4B99-6772D280847E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28" creationId="{4FD58238-7089-59E2-E1F0-7E227DB52EF0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29" creationId="{E6249993-30CD-B34B-B7DC-C26015F2E60B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35" creationId="{43CB964E-01EC-71C5-74EB-DC615FD5D6F8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36" creationId="{EC21897C-0D73-271E-54F5-C56EDE7D0BB8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37" creationId="{2E0F36DE-E148-48FB-F9A2-AB56ED7585E5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38" creationId="{A151B292-C05E-C716-61DE-4AC1E4EB49DF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39" creationId="{945740F9-60FA-AC21-ECF4-EAC7CF1F393A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0" creationId="{0F5C6A46-DF83-A878-DCBD-B123832BE6C0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1" creationId="{952D14CC-83B5-537D-7B37-78609776DE87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2" creationId="{700FCCBE-B70B-3A63-AB4B-293919C5E7E2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3" creationId="{AEF84479-2644-BEBE-269E-04271127F5D7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4" creationId="{034CBC6F-4E54-55B8-9BD8-054FEF4341E7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5" creationId="{82937587-F5A3-B7FE-9CBC-F6DE4AD23D6C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6" creationId="{1D019298-3B25-0BD0-71B7-557726617E49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7" creationId="{2B13AD00-4ABE-C0F9-1836-D408F454B8F4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49" creationId="{15E47B24-0758-B1C1-56A5-BF840C21FDDA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0" creationId="{407C84DA-9437-A901-37BA-3640BCDCD81B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1" creationId="{38BE7ED7-FB8A-B273-C9F8-7A2D954EB307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2" creationId="{246A28EE-480A-BA3F-1781-A61678F6D7BF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3" creationId="{B228B14E-D554-4462-F730-0CEA3DB96053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4" creationId="{1434D30E-CF09-7179-677C-6FEF51F8D179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6" creationId="{C414B822-B5F6-048D-5330-E1BC8CF7B779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7" creationId="{C8DABFC1-7B11-2464-ACC2-B0F31DDF62A7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58" creationId="{4C85176E-17E4-B0F2-8937-F8C4ECD90185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0" creationId="{99A5DBFD-D86C-6704-B60A-7C088923EA60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1" creationId="{9238B41A-6D4A-267C-9BDF-A73DA091D4DD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2" creationId="{95EE068A-DD23-95B5-B435-D2626E102698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3" creationId="{6A895FF7-0F83-AC49-06E9-CF9BACD7715D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4" creationId="{43937BBB-D238-5D36-2417-5D38235473A1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5" creationId="{2B4635F9-DAD4-5678-5652-B937F903C2A6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6" creationId="{05DCD390-B22F-6BC5-CEEE-A74B0BDB03BF}"/>
          </ac:cxnSpMkLst>
        </pc:cxnChg>
        <pc:cxnChg chg="add mod topLvl">
          <ac:chgData name="장동언" userId="c7f2cada-d8cd-4f10-9fd9-180a892726ea" providerId="ADAL" clId="{CC59452D-5A98-482E-B970-ECF9F45C01FD}" dt="2022-11-17T19:39:31.172" v="2293" actId="1076"/>
          <ac:cxnSpMkLst>
            <pc:docMk/>
            <pc:sldMk cId="3681322055" sldId="332"/>
            <ac:cxnSpMk id="67" creationId="{78AEAC68-1692-8174-23F7-CC44E2E7183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2" creationId="{B244F734-AF1C-47C4-EA13-9173D1C0954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3" creationId="{E17529F4-E714-4A85-6D42-87A802C0EE5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4" creationId="{F030A7B7-8340-E544-9E90-B42F0C557D1C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5" creationId="{544C170D-DC68-EEC5-EAEB-F3FE7CF09019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6" creationId="{E2DA0B4D-635A-F624-9667-6FE94AEEF53A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17" creationId="{2EED6A60-5151-5002-DF48-CF434BC97FDF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3" creationId="{15764F2A-5478-8407-6C05-B8461D2213FE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4" creationId="{A04AB3A6-A473-3B4E-68CE-A080FE4AF343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5" creationId="{E67E2711-D4B3-7431-BBF7-4CC60C97DE1B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6" creationId="{A61023F7-6608-1F8E-7659-A332D8A1CF3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7" creationId="{2BEDC766-3F8D-4C0E-2675-8A63E202714B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8" creationId="{AE753358-9A70-F379-B7EE-A652E9517C3F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29" creationId="{4DA521D5-1B07-56FB-DE97-68ABB962D57D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0" creationId="{D187CFEB-3AAE-6408-D2EE-5F8B6E792EB9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1" creationId="{5B4E536A-75CA-9A3F-3192-C4B1F36EFB30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2" creationId="{22BF4BE1-BFEB-6FCC-11FC-882F8E73996D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3" creationId="{89F95976-F86B-70B8-45D2-5E564D4309B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4" creationId="{F996454C-FC48-5DCC-49CD-224B74B706E3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5" creationId="{BF9F47AA-F80C-F822-F254-3D7C16AF0E0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7" creationId="{72C4F4AD-2D5F-9743-EA43-1696A207C6D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8" creationId="{CD6340BF-5127-2858-9532-2B826DC66C74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39" creationId="{F81B7828-9B91-A067-BDF4-08E10F58001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0" creationId="{D8FD13A0-9147-CD4E-20CC-07F4643E6B85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1" creationId="{A4928ECB-2731-5787-55E8-E1645812D73A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2" creationId="{612B255C-452A-7174-4514-6588214E4D0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3" creationId="{3A4BBCE1-E20F-C819-2BEC-FAD7221A1D09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4" creationId="{0A11D1BC-7A7D-9518-B417-26BFCA6834EA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5" creationId="{D5AD7356-4CDC-DCED-82BF-8EAFA55423FE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6" creationId="{8850A45D-DA9F-71C0-B475-63514679E1B7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7" creationId="{DF7CCF77-550C-D51A-DD12-B34259645469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8" creationId="{662775D9-D47C-4392-8B11-D47E13D6B02D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49" creationId="{DEDF56D7-D544-6609-A176-1CE318C1B52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50" creationId="{EC999610-CF46-A970-5EBF-938030D786C2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51" creationId="{26F5B12E-1BD2-DE14-6AD6-8D08D4441408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52" creationId="{726C5187-4B40-7848-9BF7-04CA2E1C6F42}"/>
          </ac:cxnSpMkLst>
        </pc:cxnChg>
        <pc:cxnChg chg="mod">
          <ac:chgData name="장동언" userId="c7f2cada-d8cd-4f10-9fd9-180a892726ea" providerId="ADAL" clId="{CC59452D-5A98-482E-B970-ECF9F45C01FD}" dt="2022-11-17T19:38:18.252" v="2183"/>
          <ac:cxnSpMkLst>
            <pc:docMk/>
            <pc:sldMk cId="3681322055" sldId="332"/>
            <ac:cxnSpMk id="153" creationId="{257E83D0-903D-4A3F-B147-C73AF5EC93D7}"/>
          </ac:cxnSpMkLst>
        </pc:cxnChg>
      </pc:sldChg>
      <pc:sldChg chg="addSp delSp modSp mod">
        <pc:chgData name="장동언" userId="c7f2cada-d8cd-4f10-9fd9-180a892726ea" providerId="ADAL" clId="{CC59452D-5A98-482E-B970-ECF9F45C01FD}" dt="2022-11-17T19:56:53.779" v="2704" actId="2711"/>
        <pc:sldMkLst>
          <pc:docMk/>
          <pc:sldMk cId="1095342707" sldId="334"/>
        </pc:sldMkLst>
        <pc:spChg chg="mod">
          <ac:chgData name="장동언" userId="c7f2cada-d8cd-4f10-9fd9-180a892726ea" providerId="ADAL" clId="{CC59452D-5A98-482E-B970-ECF9F45C01FD}" dt="2022-11-17T18:41:12.002" v="1280" actId="1582"/>
          <ac:spMkLst>
            <pc:docMk/>
            <pc:sldMk cId="1095342707" sldId="334"/>
            <ac:spMk id="4" creationId="{42FB66F3-59C9-BD0C-5881-293CD9427B11}"/>
          </ac:spMkLst>
        </pc:spChg>
        <pc:spChg chg="mod">
          <ac:chgData name="장동언" userId="c7f2cada-d8cd-4f10-9fd9-180a892726ea" providerId="ADAL" clId="{CC59452D-5A98-482E-B970-ECF9F45C01FD}" dt="2022-11-17T18:34:00.633" v="1172" actId="113"/>
          <ac:spMkLst>
            <pc:docMk/>
            <pc:sldMk cId="1095342707" sldId="334"/>
            <ac:spMk id="7" creationId="{4249FE33-C51E-2991-6B91-BD1BD64D4EC3}"/>
          </ac:spMkLst>
        </pc:spChg>
        <pc:spChg chg="mod">
          <ac:chgData name="장동언" userId="c7f2cada-d8cd-4f10-9fd9-180a892726ea" providerId="ADAL" clId="{CC59452D-5A98-482E-B970-ECF9F45C01FD}" dt="2022-11-17T18:41:12.002" v="1280" actId="1582"/>
          <ac:spMkLst>
            <pc:docMk/>
            <pc:sldMk cId="1095342707" sldId="334"/>
            <ac:spMk id="8" creationId="{C44F33DA-6ACB-4725-2783-744A5CDA30B3}"/>
          </ac:spMkLst>
        </pc:spChg>
        <pc:spChg chg="mod">
          <ac:chgData name="장동언" userId="c7f2cada-d8cd-4f10-9fd9-180a892726ea" providerId="ADAL" clId="{CC59452D-5A98-482E-B970-ECF9F45C01FD}" dt="2022-11-17T18:41:12.002" v="1280" actId="1582"/>
          <ac:spMkLst>
            <pc:docMk/>
            <pc:sldMk cId="1095342707" sldId="334"/>
            <ac:spMk id="10" creationId="{97232F80-29A2-9C39-FBD3-F06545EDBF86}"/>
          </ac:spMkLst>
        </pc:spChg>
        <pc:spChg chg="mod">
          <ac:chgData name="장동언" userId="c7f2cada-d8cd-4f10-9fd9-180a892726ea" providerId="ADAL" clId="{CC59452D-5A98-482E-B970-ECF9F45C01FD}" dt="2022-11-17T18:28:22.243" v="1056" actId="113"/>
          <ac:spMkLst>
            <pc:docMk/>
            <pc:sldMk cId="1095342707" sldId="334"/>
            <ac:spMk id="14" creationId="{D79C319E-F268-540F-8BA9-00BEC16D7941}"/>
          </ac:spMkLst>
        </pc:spChg>
        <pc:spChg chg="mod">
          <ac:chgData name="장동언" userId="c7f2cada-d8cd-4f10-9fd9-180a892726ea" providerId="ADAL" clId="{CC59452D-5A98-482E-B970-ECF9F45C01FD}" dt="2022-11-17T18:29:36.630" v="1136" actId="1076"/>
          <ac:spMkLst>
            <pc:docMk/>
            <pc:sldMk cId="1095342707" sldId="334"/>
            <ac:spMk id="19" creationId="{41422EEA-DBC5-CA41-653F-B2A90B0BDFED}"/>
          </ac:spMkLst>
        </pc:spChg>
        <pc:spChg chg="mod">
          <ac:chgData name="장동언" userId="c7f2cada-d8cd-4f10-9fd9-180a892726ea" providerId="ADAL" clId="{CC59452D-5A98-482E-B970-ECF9F45C01FD}" dt="2022-11-17T18:29:55.838" v="1151" actId="1076"/>
          <ac:spMkLst>
            <pc:docMk/>
            <pc:sldMk cId="1095342707" sldId="334"/>
            <ac:spMk id="20" creationId="{55EEE7D0-5479-4A76-7DFF-B3DBA23CCE02}"/>
          </ac:spMkLst>
        </pc:spChg>
        <pc:spChg chg="add del mod">
          <ac:chgData name="장동언" userId="c7f2cada-d8cd-4f10-9fd9-180a892726ea" providerId="ADAL" clId="{CC59452D-5A98-482E-B970-ECF9F45C01FD}" dt="2022-11-17T18:28:34.028" v="1060" actId="478"/>
          <ac:spMkLst>
            <pc:docMk/>
            <pc:sldMk cId="1095342707" sldId="334"/>
            <ac:spMk id="21" creationId="{53AA67D6-7DE1-D3BA-3AC9-7CE3DC5CBB85}"/>
          </ac:spMkLst>
        </pc:spChg>
        <pc:spChg chg="add mod">
          <ac:chgData name="장동언" userId="c7f2cada-d8cd-4f10-9fd9-180a892726ea" providerId="ADAL" clId="{CC59452D-5A98-482E-B970-ECF9F45C01FD}" dt="2022-11-17T18:29:49.677" v="1150" actId="1036"/>
          <ac:spMkLst>
            <pc:docMk/>
            <pc:sldMk cId="1095342707" sldId="334"/>
            <ac:spMk id="22" creationId="{D33514BC-F125-AE32-7D7C-1DA17BFC9A40}"/>
          </ac:spMkLst>
        </pc:spChg>
        <pc:spChg chg="add mod">
          <ac:chgData name="장동언" userId="c7f2cada-d8cd-4f10-9fd9-180a892726ea" providerId="ADAL" clId="{CC59452D-5A98-482E-B970-ECF9F45C01FD}" dt="2022-11-17T18:34:17.580" v="1175" actId="1076"/>
          <ac:spMkLst>
            <pc:docMk/>
            <pc:sldMk cId="1095342707" sldId="334"/>
            <ac:spMk id="23" creationId="{830CB2B8-09BA-8744-99E3-D8E56E2210C9}"/>
          </ac:spMkLst>
        </pc:spChg>
        <pc:spChg chg="add del mod">
          <ac:chgData name="장동언" userId="c7f2cada-d8cd-4f10-9fd9-180a892726ea" providerId="ADAL" clId="{CC59452D-5A98-482E-B970-ECF9F45C01FD}" dt="2022-11-17T19:21:59.287" v="2031" actId="478"/>
          <ac:spMkLst>
            <pc:docMk/>
            <pc:sldMk cId="1095342707" sldId="334"/>
            <ac:spMk id="24" creationId="{F79397EA-974D-DFCD-0AAD-B90CF8EF5A42}"/>
          </ac:spMkLst>
        </pc:spChg>
        <pc:spChg chg="mod">
          <ac:chgData name="장동언" userId="c7f2cada-d8cd-4f10-9fd9-180a892726ea" providerId="ADAL" clId="{CC59452D-5A98-482E-B970-ECF9F45C01FD}" dt="2022-11-17T18:29:36.630" v="1136" actId="1076"/>
          <ac:spMkLst>
            <pc:docMk/>
            <pc:sldMk cId="1095342707" sldId="334"/>
            <ac:spMk id="29" creationId="{306763B2-9933-6387-D7E3-C8ABE044B91D}"/>
          </ac:spMkLst>
        </pc:spChg>
        <pc:spChg chg="add mod">
          <ac:chgData name="장동언" userId="c7f2cada-d8cd-4f10-9fd9-180a892726ea" providerId="ADAL" clId="{CC59452D-5A98-482E-B970-ECF9F45C01FD}" dt="2022-11-17T18:41:02.591" v="1277" actId="571"/>
          <ac:spMkLst>
            <pc:docMk/>
            <pc:sldMk cId="1095342707" sldId="334"/>
            <ac:spMk id="30" creationId="{F14BA4F9-34D3-A30B-CC7C-627D07A5DBBB}"/>
          </ac:spMkLst>
        </pc:spChg>
        <pc:spChg chg="del">
          <ac:chgData name="장동언" userId="c7f2cada-d8cd-4f10-9fd9-180a892726ea" providerId="ADAL" clId="{CC59452D-5A98-482E-B970-ECF9F45C01FD}" dt="2022-11-17T18:23:55.527" v="1000" actId="478"/>
          <ac:spMkLst>
            <pc:docMk/>
            <pc:sldMk cId="1095342707" sldId="334"/>
            <ac:spMk id="31" creationId="{5F6EEE33-7A27-B0C2-7BBA-498C04BC59F9}"/>
          </ac:spMkLst>
        </pc:spChg>
        <pc:spChg chg="del">
          <ac:chgData name="장동언" userId="c7f2cada-d8cd-4f10-9fd9-180a892726ea" providerId="ADAL" clId="{CC59452D-5A98-482E-B970-ECF9F45C01FD}" dt="2022-11-17T18:23:02.452" v="993" actId="478"/>
          <ac:spMkLst>
            <pc:docMk/>
            <pc:sldMk cId="1095342707" sldId="334"/>
            <ac:spMk id="33" creationId="{6D7D5491-8F80-44A7-9A09-AD8E80A77685}"/>
          </ac:spMkLst>
        </pc:spChg>
        <pc:spChg chg="del">
          <ac:chgData name="장동언" userId="c7f2cada-d8cd-4f10-9fd9-180a892726ea" providerId="ADAL" clId="{CC59452D-5A98-482E-B970-ECF9F45C01FD}" dt="2022-11-17T18:23:00.382" v="992" actId="478"/>
          <ac:spMkLst>
            <pc:docMk/>
            <pc:sldMk cId="1095342707" sldId="334"/>
            <ac:spMk id="34" creationId="{EE5AF5E7-9BB9-C90B-6FB8-A1793195CB3B}"/>
          </ac:spMkLst>
        </pc:spChg>
        <pc:spChg chg="add mod">
          <ac:chgData name="장동언" userId="c7f2cada-d8cd-4f10-9fd9-180a892726ea" providerId="ADAL" clId="{CC59452D-5A98-482E-B970-ECF9F45C01FD}" dt="2022-11-17T18:41:02.591" v="1277" actId="571"/>
          <ac:spMkLst>
            <pc:docMk/>
            <pc:sldMk cId="1095342707" sldId="334"/>
            <ac:spMk id="35" creationId="{10337A22-0C18-3DFA-E7A9-0DDA6AB2B717}"/>
          </ac:spMkLst>
        </pc:spChg>
        <pc:spChg chg="add mod">
          <ac:chgData name="장동언" userId="c7f2cada-d8cd-4f10-9fd9-180a892726ea" providerId="ADAL" clId="{CC59452D-5A98-482E-B970-ECF9F45C01FD}" dt="2022-11-17T18:41:02.591" v="1277" actId="571"/>
          <ac:spMkLst>
            <pc:docMk/>
            <pc:sldMk cId="1095342707" sldId="334"/>
            <ac:spMk id="36" creationId="{07126C8B-5E40-F866-4177-C111C5AD8124}"/>
          </ac:spMkLst>
        </pc:spChg>
        <pc:spChg chg="add mod">
          <ac:chgData name="장동언" userId="c7f2cada-d8cd-4f10-9fd9-180a892726ea" providerId="ADAL" clId="{CC59452D-5A98-482E-B970-ECF9F45C01FD}" dt="2022-11-17T19:25:04.590" v="2098"/>
          <ac:spMkLst>
            <pc:docMk/>
            <pc:sldMk cId="1095342707" sldId="334"/>
            <ac:spMk id="46" creationId="{79B5347C-7595-CB79-8F82-4C32D5F29AD5}"/>
          </ac:spMkLst>
        </pc:spChg>
        <pc:grpChg chg="del">
          <ac:chgData name="장동언" userId="c7f2cada-d8cd-4f10-9fd9-180a892726ea" providerId="ADAL" clId="{CC59452D-5A98-482E-B970-ECF9F45C01FD}" dt="2022-11-17T18:23:00.382" v="992" actId="478"/>
          <ac:grpSpMkLst>
            <pc:docMk/>
            <pc:sldMk cId="1095342707" sldId="334"/>
            <ac:grpSpMk id="32" creationId="{6674B954-AD58-26DF-CD2C-7A0F0C5ABEB3}"/>
          </ac:grpSpMkLst>
        </pc:grpChg>
        <pc:grpChg chg="add mod">
          <ac:chgData name="장동언" userId="c7f2cada-d8cd-4f10-9fd9-180a892726ea" providerId="ADAL" clId="{CC59452D-5A98-482E-B970-ECF9F45C01FD}" dt="2022-11-17T19:22:32.032" v="2035" actId="1076"/>
          <ac:grpSpMkLst>
            <pc:docMk/>
            <pc:sldMk cId="1095342707" sldId="334"/>
            <ac:grpSpMk id="42" creationId="{F0DC8E10-28AB-844D-0CBC-B25CFE9726F4}"/>
          </ac:grpSpMkLst>
        </pc:grpChg>
        <pc:grpChg chg="add mod">
          <ac:chgData name="장동언" userId="c7f2cada-d8cd-4f10-9fd9-180a892726ea" providerId="ADAL" clId="{CC59452D-5A98-482E-B970-ECF9F45C01FD}" dt="2022-11-17T19:48:17.082" v="2645" actId="164"/>
          <ac:grpSpMkLst>
            <pc:docMk/>
            <pc:sldMk cId="1095342707" sldId="334"/>
            <ac:grpSpMk id="50" creationId="{693FCCF4-FEBC-9835-7238-1F73B701411E}"/>
          </ac:grpSpMkLst>
        </pc:grpChg>
        <pc:grpChg chg="add del mod">
          <ac:chgData name="장동언" userId="c7f2cada-d8cd-4f10-9fd9-180a892726ea" providerId="ADAL" clId="{CC59452D-5A98-482E-B970-ECF9F45C01FD}" dt="2022-11-17T19:48:34.334" v="2650"/>
          <ac:grpSpMkLst>
            <pc:docMk/>
            <pc:sldMk cId="1095342707" sldId="334"/>
            <ac:grpSpMk id="51" creationId="{030145FE-A690-D406-E5EC-477EF49F09CF}"/>
          </ac:grpSpMkLst>
        </pc:grpChg>
        <pc:graphicFrameChg chg="add del mod">
          <ac:chgData name="장동언" userId="c7f2cada-d8cd-4f10-9fd9-180a892726ea" providerId="ADAL" clId="{CC59452D-5A98-482E-B970-ECF9F45C01FD}" dt="2022-11-17T19:48:29.323" v="2646" actId="478"/>
          <ac:graphicFrameMkLst>
            <pc:docMk/>
            <pc:sldMk cId="1095342707" sldId="334"/>
            <ac:graphicFrameMk id="5" creationId="{4BC00775-701E-39F7-8B4D-4D5278358985}"/>
          </ac:graphicFrameMkLst>
        </pc:graphicFrameChg>
        <pc:graphicFrameChg chg="add del mod modGraphic">
          <ac:chgData name="장동언" userId="c7f2cada-d8cd-4f10-9fd9-180a892726ea" providerId="ADAL" clId="{CC59452D-5A98-482E-B970-ECF9F45C01FD}" dt="2022-11-17T18:26:09.827" v="1008" actId="478"/>
          <ac:graphicFrameMkLst>
            <pc:docMk/>
            <pc:sldMk cId="1095342707" sldId="334"/>
            <ac:graphicFrameMk id="9" creationId="{51A569B6-1D18-E9F5-AE4D-4FDE2CF5F919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8:26:27.579" v="1010"/>
          <ac:graphicFrameMkLst>
            <pc:docMk/>
            <pc:sldMk cId="1095342707" sldId="334"/>
            <ac:graphicFrameMk id="12" creationId="{B86020C3-CC56-6D14-EE17-C59FEDB29903}"/>
          </ac:graphicFrameMkLst>
        </pc:graphicFrameChg>
        <pc:graphicFrameChg chg="mod modGraphic">
          <ac:chgData name="장동언" userId="c7f2cada-d8cd-4f10-9fd9-180a892726ea" providerId="ADAL" clId="{CC59452D-5A98-482E-B970-ECF9F45C01FD}" dt="2022-11-17T19:56:53.779" v="2704" actId="2711"/>
          <ac:graphicFrameMkLst>
            <pc:docMk/>
            <pc:sldMk cId="1095342707" sldId="334"/>
            <ac:graphicFrameMk id="16" creationId="{1196D60F-0665-60DC-1CCF-09C918E824B1}"/>
          </ac:graphicFrameMkLst>
        </pc:graphicFrameChg>
        <pc:graphicFrameChg chg="mod modGraphic">
          <ac:chgData name="장동언" userId="c7f2cada-d8cd-4f10-9fd9-180a892726ea" providerId="ADAL" clId="{CC59452D-5A98-482E-B970-ECF9F45C01FD}" dt="2022-11-17T19:56:43.487" v="2703" actId="2711"/>
          <ac:graphicFrameMkLst>
            <pc:docMk/>
            <pc:sldMk cId="1095342707" sldId="334"/>
            <ac:graphicFrameMk id="26" creationId="{276F833E-F10E-5A53-C3C7-EF7914196F5B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9:19:28.442" v="2007"/>
          <ac:graphicFrameMkLst>
            <pc:docMk/>
            <pc:sldMk cId="1095342707" sldId="334"/>
            <ac:graphicFrameMk id="37" creationId="{2772C95A-1669-13C2-1A1C-7F2E2DE59A92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9:19:29.722" v="2009"/>
          <ac:graphicFrameMkLst>
            <pc:docMk/>
            <pc:sldMk cId="1095342707" sldId="334"/>
            <ac:graphicFrameMk id="38" creationId="{FBBFFEAA-AA12-758C-6BB0-D28CEF2E4C0D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9:19:59.231" v="2021"/>
          <ac:graphicFrameMkLst>
            <pc:docMk/>
            <pc:sldMk cId="1095342707" sldId="334"/>
            <ac:graphicFrameMk id="40" creationId="{73D0F57F-C388-D26D-44E0-74DBA720C3D1}"/>
          </ac:graphicFrameMkLst>
        </pc:graphicFrameChg>
        <pc:graphicFrameChg chg="add del mod modGraphic">
          <ac:chgData name="장동언" userId="c7f2cada-d8cd-4f10-9fd9-180a892726ea" providerId="ADAL" clId="{CC59452D-5A98-482E-B970-ECF9F45C01FD}" dt="2022-11-17T19:21:58.512" v="2030" actId="478"/>
          <ac:graphicFrameMkLst>
            <pc:docMk/>
            <pc:sldMk cId="1095342707" sldId="334"/>
            <ac:graphicFrameMk id="41" creationId="{50E7FEA9-C91A-9785-4B90-A673331D2453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9:49:26.013" v="2670" actId="1076"/>
          <ac:graphicFrameMkLst>
            <pc:docMk/>
            <pc:sldMk cId="1095342707" sldId="334"/>
            <ac:graphicFrameMk id="47" creationId="{8F3FAFC9-9301-E46E-99FE-074D77BFFCED}"/>
          </ac:graphicFrameMkLst>
        </pc:graphicFrameChg>
        <pc:graphicFrameChg chg="add mod">
          <ac:chgData name="장동언" userId="c7f2cada-d8cd-4f10-9fd9-180a892726ea" providerId="ADAL" clId="{CC59452D-5A98-482E-B970-ECF9F45C01FD}" dt="2022-11-17T19:49:33.713" v="2672" actId="1076"/>
          <ac:graphicFrameMkLst>
            <pc:docMk/>
            <pc:sldMk cId="1095342707" sldId="334"/>
            <ac:graphicFrameMk id="48" creationId="{7AC7C44E-01B7-8D7F-C699-BE114D28EEC9}"/>
          </ac:graphicFrameMkLst>
        </pc:graphicFrameChg>
        <pc:graphicFrameChg chg="add del mod">
          <ac:chgData name="장동언" userId="c7f2cada-d8cd-4f10-9fd9-180a892726ea" providerId="ADAL" clId="{CC59452D-5A98-482E-B970-ECF9F45C01FD}" dt="2022-11-17T19:49:39.983" v="2673" actId="478"/>
          <ac:graphicFrameMkLst>
            <pc:docMk/>
            <pc:sldMk cId="1095342707" sldId="334"/>
            <ac:graphicFrameMk id="49" creationId="{1FFED13F-703A-C2E3-84BB-9E7735D19714}"/>
          </ac:graphicFrameMkLst>
        </pc:graphicFrameChg>
        <pc:graphicFrameChg chg="mod">
          <ac:chgData name="장동언" userId="c7f2cada-d8cd-4f10-9fd9-180a892726ea" providerId="ADAL" clId="{CC59452D-5A98-482E-B970-ECF9F45C01FD}" dt="2022-11-17T19:48:32.354" v="2649"/>
          <ac:graphicFrameMkLst>
            <pc:docMk/>
            <pc:sldMk cId="1095342707" sldId="334"/>
            <ac:graphicFrameMk id="52" creationId="{C1C98E7F-4D6E-722D-0110-A3FD88EF65A8}"/>
          </ac:graphicFrameMkLst>
        </pc:graphicFrameChg>
        <pc:graphicFrameChg chg="mod">
          <ac:chgData name="장동언" userId="c7f2cada-d8cd-4f10-9fd9-180a892726ea" providerId="ADAL" clId="{CC59452D-5A98-482E-B970-ECF9F45C01FD}" dt="2022-11-17T19:48:32.354" v="2649"/>
          <ac:graphicFrameMkLst>
            <pc:docMk/>
            <pc:sldMk cId="1095342707" sldId="334"/>
            <ac:graphicFrameMk id="53" creationId="{DCF3E02C-D2B3-978C-01B1-6DFDF640D4A2}"/>
          </ac:graphicFrameMkLst>
        </pc:graphicFrameChg>
        <pc:picChg chg="add del mod">
          <ac:chgData name="장동언" userId="c7f2cada-d8cd-4f10-9fd9-180a892726ea" providerId="ADAL" clId="{CC59452D-5A98-482E-B970-ECF9F45C01FD}" dt="2022-11-17T19:19:23.423" v="2003" actId="478"/>
          <ac:picMkLst>
            <pc:docMk/>
            <pc:sldMk cId="1095342707" sldId="334"/>
            <ac:picMk id="13" creationId="{1AD4B58C-567F-1E96-1D31-1324BADA8D1E}"/>
          </ac:picMkLst>
        </pc:picChg>
        <pc:picChg chg="mod">
          <ac:chgData name="장동언" userId="c7f2cada-d8cd-4f10-9fd9-180a892726ea" providerId="ADAL" clId="{CC59452D-5A98-482E-B970-ECF9F45C01FD}" dt="2022-11-17T18:29:49.677" v="1150" actId="1036"/>
          <ac:picMkLst>
            <pc:docMk/>
            <pc:sldMk cId="1095342707" sldId="334"/>
            <ac:picMk id="17" creationId="{2A725D55-F3FB-BFDC-78B2-DB845F14BAF1}"/>
          </ac:picMkLst>
        </pc:picChg>
        <pc:picChg chg="add del mod">
          <ac:chgData name="장동언" userId="c7f2cada-d8cd-4f10-9fd9-180a892726ea" providerId="ADAL" clId="{CC59452D-5A98-482E-B970-ECF9F45C01FD}" dt="2022-11-17T19:19:40.967" v="2017"/>
          <ac:picMkLst>
            <pc:docMk/>
            <pc:sldMk cId="1095342707" sldId="334"/>
            <ac:picMk id="39" creationId="{AD488C6C-B2B5-7CAE-1F4E-4C2C4137CBFB}"/>
          </ac:picMkLst>
        </pc:picChg>
        <pc:picChg chg="mod">
          <ac:chgData name="장동언" userId="c7f2cada-d8cd-4f10-9fd9-180a892726ea" providerId="ADAL" clId="{CC59452D-5A98-482E-B970-ECF9F45C01FD}" dt="2022-11-17T19:22:26.402" v="2034"/>
          <ac:picMkLst>
            <pc:docMk/>
            <pc:sldMk cId="1095342707" sldId="334"/>
            <ac:picMk id="43" creationId="{FA873371-32D8-382D-DD88-D6EE47B97BB6}"/>
          </ac:picMkLst>
        </pc:picChg>
        <pc:picChg chg="add mod">
          <ac:chgData name="장동언" userId="c7f2cada-d8cd-4f10-9fd9-180a892726ea" providerId="ADAL" clId="{CC59452D-5A98-482E-B970-ECF9F45C01FD}" dt="2022-11-17T19:48:45.540" v="2660" actId="14100"/>
          <ac:picMkLst>
            <pc:docMk/>
            <pc:sldMk cId="1095342707" sldId="334"/>
            <ac:picMk id="54" creationId="{B4EEA762-197C-DD8A-23DA-9AAB19928235}"/>
          </ac:picMkLst>
        </pc:picChg>
        <pc:cxnChg chg="mod">
          <ac:chgData name="장동언" userId="c7f2cada-d8cd-4f10-9fd9-180a892726ea" providerId="ADAL" clId="{CC59452D-5A98-482E-B970-ECF9F45C01FD}" dt="2022-11-17T19:22:08.889" v="2033" actId="1076"/>
          <ac:cxnSpMkLst>
            <pc:docMk/>
            <pc:sldMk cId="1095342707" sldId="334"/>
            <ac:cxnSpMk id="11" creationId="{B10A7122-7AD8-D7F8-F015-A9C0EBCDF9FD}"/>
          </ac:cxnSpMkLst>
        </pc:cxnChg>
        <pc:cxnChg chg="mod">
          <ac:chgData name="장동언" userId="c7f2cada-d8cd-4f10-9fd9-180a892726ea" providerId="ADAL" clId="{CC59452D-5A98-482E-B970-ECF9F45C01FD}" dt="2022-11-17T19:22:26.402" v="2034"/>
          <ac:cxnSpMkLst>
            <pc:docMk/>
            <pc:sldMk cId="1095342707" sldId="334"/>
            <ac:cxnSpMk id="44" creationId="{BE526671-F0BB-AE68-1090-7BD79617C1A3}"/>
          </ac:cxnSpMkLst>
        </pc:cxnChg>
        <pc:cxnChg chg="mod">
          <ac:chgData name="장동언" userId="c7f2cada-d8cd-4f10-9fd9-180a892726ea" providerId="ADAL" clId="{CC59452D-5A98-482E-B970-ECF9F45C01FD}" dt="2022-11-17T19:22:26.402" v="2034"/>
          <ac:cxnSpMkLst>
            <pc:docMk/>
            <pc:sldMk cId="1095342707" sldId="334"/>
            <ac:cxnSpMk id="45" creationId="{9A9B04AA-AC62-14E8-1D0D-DB1BAE705A84}"/>
          </ac:cxnSpMkLst>
        </pc:cxnChg>
      </pc:sldChg>
      <pc:sldChg chg="del">
        <pc:chgData name="장동언" userId="c7f2cada-d8cd-4f10-9fd9-180a892726ea" providerId="ADAL" clId="{CC59452D-5A98-482E-B970-ECF9F45C01FD}" dt="2022-11-17T17:56:39.004" v="551" actId="47"/>
        <pc:sldMkLst>
          <pc:docMk/>
          <pc:sldMk cId="3619238816" sldId="335"/>
        </pc:sldMkLst>
      </pc:sldChg>
      <pc:sldChg chg="modSp del mod">
        <pc:chgData name="장동언" userId="c7f2cada-d8cd-4f10-9fd9-180a892726ea" providerId="ADAL" clId="{CC59452D-5A98-482E-B970-ECF9F45C01FD}" dt="2022-11-17T18:35:11.968" v="1231" actId="47"/>
        <pc:sldMkLst>
          <pc:docMk/>
          <pc:sldMk cId="2586390229" sldId="336"/>
        </pc:sldMkLst>
        <pc:spChg chg="mod">
          <ac:chgData name="장동언" userId="c7f2cada-d8cd-4f10-9fd9-180a892726ea" providerId="ADAL" clId="{CC59452D-5A98-482E-B970-ECF9F45C01FD}" dt="2022-11-17T17:56:46.658" v="562" actId="403"/>
          <ac:spMkLst>
            <pc:docMk/>
            <pc:sldMk cId="2586390229" sldId="336"/>
            <ac:spMk id="28" creationId="{6E05ABE9-812E-AF77-6D88-EF17D2F6C86B}"/>
          </ac:spMkLst>
        </pc:spChg>
      </pc:sldChg>
      <pc:sldChg chg="modSp add mod modNotesTx">
        <pc:chgData name="장동언" userId="c7f2cada-d8cd-4f10-9fd9-180a892726ea" providerId="ADAL" clId="{CC59452D-5A98-482E-B970-ECF9F45C01FD}" dt="2022-11-17T18:35:02.213" v="1230" actId="1076"/>
        <pc:sldMkLst>
          <pc:docMk/>
          <pc:sldMk cId="1184311028" sldId="337"/>
        </pc:sldMkLst>
        <pc:spChg chg="mod">
          <ac:chgData name="장동언" userId="c7f2cada-d8cd-4f10-9fd9-180a892726ea" providerId="ADAL" clId="{CC59452D-5A98-482E-B970-ECF9F45C01FD}" dt="2022-11-17T18:32:00.090" v="1161" actId="14100"/>
          <ac:spMkLst>
            <pc:docMk/>
            <pc:sldMk cId="1184311028" sldId="337"/>
            <ac:spMk id="2" creationId="{32F9D7F8-5BBD-9142-4EB9-B43B0E9BC0FD}"/>
          </ac:spMkLst>
        </pc:spChg>
        <pc:spChg chg="mod">
          <ac:chgData name="장동언" userId="c7f2cada-d8cd-4f10-9fd9-180a892726ea" providerId="ADAL" clId="{CC59452D-5A98-482E-B970-ECF9F45C01FD}" dt="2022-11-17T18:32:11.782" v="1162" actId="1076"/>
          <ac:spMkLst>
            <pc:docMk/>
            <pc:sldMk cId="1184311028" sldId="337"/>
            <ac:spMk id="4" creationId="{E449F650-AF4B-D7E0-B41F-CF853F540672}"/>
          </ac:spMkLst>
        </pc:spChg>
        <pc:spChg chg="mod">
          <ac:chgData name="장동언" userId="c7f2cada-d8cd-4f10-9fd9-180a892726ea" providerId="ADAL" clId="{CC59452D-5A98-482E-B970-ECF9F45C01FD}" dt="2022-11-17T18:35:02.213" v="1230" actId="1076"/>
          <ac:spMkLst>
            <pc:docMk/>
            <pc:sldMk cId="1184311028" sldId="337"/>
            <ac:spMk id="11" creationId="{A8DC2D81-014A-6F20-A89E-1DEF741EBBD5}"/>
          </ac:spMkLst>
        </pc:spChg>
        <pc:spChg chg="mod">
          <ac:chgData name="장동언" userId="c7f2cada-d8cd-4f10-9fd9-180a892726ea" providerId="ADAL" clId="{CC59452D-5A98-482E-B970-ECF9F45C01FD}" dt="2022-11-17T18:32:16.878" v="1163" actId="1076"/>
          <ac:spMkLst>
            <pc:docMk/>
            <pc:sldMk cId="1184311028" sldId="337"/>
            <ac:spMk id="41" creationId="{AA50BEC8-D0BA-6545-FB7B-A0380BA57A5E}"/>
          </ac:spMkLst>
        </pc:spChg>
        <pc:spChg chg="mod">
          <ac:chgData name="장동언" userId="c7f2cada-d8cd-4f10-9fd9-180a892726ea" providerId="ADAL" clId="{CC59452D-5A98-482E-B970-ECF9F45C01FD}" dt="2022-11-17T18:31:57.182" v="1158" actId="14100"/>
          <ac:spMkLst>
            <pc:docMk/>
            <pc:sldMk cId="1184311028" sldId="337"/>
            <ac:spMk id="42" creationId="{87BAAA3B-48D8-4AF0-BF19-6DE941617EAB}"/>
          </ac:spMkLst>
        </pc:spChg>
      </pc:sldChg>
      <pc:sldChg chg="modSp add mod ord modNotesTx">
        <pc:chgData name="장동언" userId="c7f2cada-d8cd-4f10-9fd9-180a892726ea" providerId="ADAL" clId="{CC59452D-5A98-482E-B970-ECF9F45C01FD}" dt="2022-11-17T18:02:55.054" v="971"/>
        <pc:sldMkLst>
          <pc:docMk/>
          <pc:sldMk cId="810543071" sldId="338"/>
        </pc:sldMkLst>
        <pc:spChg chg="mod">
          <ac:chgData name="장동언" userId="c7f2cada-d8cd-4f10-9fd9-180a892726ea" providerId="ADAL" clId="{CC59452D-5A98-482E-B970-ECF9F45C01FD}" dt="2022-11-17T18:02:28.924" v="950" actId="20577"/>
          <ac:spMkLst>
            <pc:docMk/>
            <pc:sldMk cId="810543071" sldId="338"/>
            <ac:spMk id="54" creationId="{34BA1B3F-D039-025D-633A-4267051A48C3}"/>
          </ac:spMkLst>
        </pc:spChg>
        <pc:spChg chg="mod">
          <ac:chgData name="장동언" userId="c7f2cada-d8cd-4f10-9fd9-180a892726ea" providerId="ADAL" clId="{CC59452D-5A98-482E-B970-ECF9F45C01FD}" dt="2022-11-17T18:02:55.054" v="971"/>
          <ac:spMkLst>
            <pc:docMk/>
            <pc:sldMk cId="810543071" sldId="338"/>
            <ac:spMk id="66" creationId="{01C4D62B-F4DC-645C-CC3E-0DF8EE5064DA}"/>
          </ac:spMkLst>
        </pc:spChg>
        <pc:spChg chg="mod">
          <ac:chgData name="장동언" userId="c7f2cada-d8cd-4f10-9fd9-180a892726ea" providerId="ADAL" clId="{CC59452D-5A98-482E-B970-ECF9F45C01FD}" dt="2022-11-17T18:00:09.008" v="829"/>
          <ac:spMkLst>
            <pc:docMk/>
            <pc:sldMk cId="810543071" sldId="338"/>
            <ac:spMk id="67" creationId="{E041446A-0180-C140-866F-7D1DF50BF34C}"/>
          </ac:spMkLst>
        </pc:spChg>
        <pc:spChg chg="mod">
          <ac:chgData name="장동언" userId="c7f2cada-d8cd-4f10-9fd9-180a892726ea" providerId="ADAL" clId="{CC59452D-5A98-482E-B970-ECF9F45C01FD}" dt="2022-11-17T17:59:46.130" v="822" actId="20577"/>
          <ac:spMkLst>
            <pc:docMk/>
            <pc:sldMk cId="810543071" sldId="338"/>
            <ac:spMk id="68" creationId="{9BA94085-262E-BDBA-84F8-41A1EDF275EC}"/>
          </ac:spMkLst>
        </pc:spChg>
      </pc:sldChg>
      <pc:sldChg chg="new del">
        <pc:chgData name="장동언" userId="c7f2cada-d8cd-4f10-9fd9-180a892726ea" providerId="ADAL" clId="{CC59452D-5A98-482E-B970-ECF9F45C01FD}" dt="2022-11-17T19:11:59.961" v="1842" actId="680"/>
        <pc:sldMkLst>
          <pc:docMk/>
          <pc:sldMk cId="3426356764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uos-my.sharepoint.com/personal/oldboy94_office_uos_ac_kr/Documents/Desktop/&#54252;&#49828;&#53076;%20AI%20&#50500;&#52852;&#45936;&#48120;/Big%20Data/Project/&#44221;&#47196;_&#48652;&#47004;&#4630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B1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C-4165-B848-F3D2A1EFC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CC-4165-B848-F3D2A1EFC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F2-4887-A1B3-84E6954264C9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F2-4887-A1B3-84E6954264C9}"/>
              </c:ext>
            </c:extLst>
          </c:dPt>
          <c:cat>
            <c:strRef>
              <c:f>Sheet1!$A$2:$A$3</c:f>
              <c:strCache>
                <c:ptCount val="2"/>
                <c:pt idx="0">
                  <c:v>불만족</c:v>
                </c:pt>
                <c:pt idx="1">
                  <c:v>만족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30.1</c:v>
                </c:pt>
                <c:pt idx="1">
                  <c:v>69.900000000000006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F2-4887-A1B3-84E695426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82-4639-A022-9FD7CF6406DC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82-4639-A022-9FD7CF6406DC}"/>
              </c:ext>
            </c:extLst>
          </c:dPt>
          <c:cat>
            <c:strRef>
              <c:f>Sheet1!$A$2:$A$3</c:f>
              <c:strCache>
                <c:ptCount val="2"/>
                <c:pt idx="0">
                  <c:v>top3</c:v>
                </c:pt>
                <c:pt idx="1">
                  <c:v>그 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54.2</c:v>
                </c:pt>
                <c:pt idx="1">
                  <c:v>45.8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82-4639-A022-9FD7CF640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497B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6F-4E67-BEE9-37CC75C5023C}"/>
              </c:ext>
            </c:extLst>
          </c:dPt>
          <c:dPt>
            <c:idx val="1"/>
            <c:invertIfNegative val="0"/>
            <c:bubble3D val="0"/>
            <c:spPr>
              <a:solidFill>
                <a:srgbClr val="F7E7B1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6F-4E67-BEE9-37CC75C5023C}"/>
              </c:ext>
            </c:extLst>
          </c:dPt>
          <c:dPt>
            <c:idx val="2"/>
            <c:invertIfNegative val="0"/>
            <c:bubble3D val="0"/>
            <c:spPr>
              <a:solidFill>
                <a:srgbClr val="BDD7EE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6F-4E67-BEE9-37CC75C5023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3단계 기저귀</c:v>
                </c:pt>
                <c:pt idx="1">
                  <c:v>4단계 기저귀</c:v>
                </c:pt>
                <c:pt idx="2">
                  <c:v>수유용품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21.1</c:v>
                </c:pt>
                <c:pt idx="1">
                  <c:v>17.3</c:v>
                </c:pt>
                <c:pt idx="2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6F-4E67-BEE9-37CC75C5023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616030064"/>
        <c:axId val="1616027984"/>
      </c:barChart>
      <c:catAx>
        <c:axId val="161603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616027984"/>
        <c:crosses val="autoZero"/>
        <c:auto val="1"/>
        <c:lblAlgn val="ctr"/>
        <c:lblOffset val="100"/>
        <c:noMultiLvlLbl val="0"/>
      </c:catAx>
      <c:valAx>
        <c:axId val="1616027984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61603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2-4E25-8E04-958DDF00B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D2-4E25-8E04-958DDF00B5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D2-4E25-8E04-958DDF00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7237056"/>
        <c:axId val="827239136"/>
      </c:barChart>
      <c:catAx>
        <c:axId val="827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9136"/>
        <c:crosses val="autoZero"/>
        <c:auto val="1"/>
        <c:lblAlgn val="ctr"/>
        <c:lblOffset val="100"/>
        <c:noMultiLvlLbl val="0"/>
      </c:catAx>
      <c:valAx>
        <c:axId val="82723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FAA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4-4132-8E75-7A6D089860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4-4132-8E75-7A6D089860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4-4132-8E75-7A6D0898600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4-4132-8E75-7A6D0898600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14-4132-8E75-7A6D089860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0.187</c:v>
                </c:pt>
                <c:pt idx="2">
                  <c:v>0.11</c:v>
                </c:pt>
                <c:pt idx="3">
                  <c:v>9.6000000000000002E-2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314-4132-8E75-7A6D08986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rgbClr val="FF0000"/>
                </a:solidFill>
                <a:prstDash val="lg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51A-8A3F-3A3A3494D0EA}"/>
              </c:ext>
            </c:extLst>
          </c:dPt>
          <c:dPt>
            <c:idx val="1"/>
            <c:invertIfNegative val="0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51A-8A3F-3A3A3494D0E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51A-8A3F-3A3A3494D0E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51A-8A3F-3A3A3494D0E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51A-8A3F-3A3A3494D0E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E8-451A-8A3F-3A3A3494D0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0.48</c:v>
                </c:pt>
                <c:pt idx="2">
                  <c:v>0.17</c:v>
                </c:pt>
                <c:pt idx="3">
                  <c:v>0.16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8-451A-8A3F-3A3A3494D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점유율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5-463F-A067-3C84039113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F5-463F-A067-3C8403911339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F5-463F-A067-3C84039113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F5-463F-A067-3C84039113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F5-463F-A067-3C84039113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F5-463F-A067-3C84039113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F5-463F-A067-3C84039113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2F5-463F-A067-3C84039113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2F5-463F-A067-3C84039113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2F5-463F-A067-3C8403911339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F5-463F-A067-3C8403911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2F5-463F-A067-3C8403911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F5-463F-A067-3C8403911339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F5-463F-A067-3C8403911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K</c:v>
                </c:pt>
                <c:pt idx="9">
                  <c:v>J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</c:v>
                </c:pt>
                <c:pt idx="1">
                  <c:v>0.17</c:v>
                </c:pt>
                <c:pt idx="2">
                  <c:v>0.16</c:v>
                </c:pt>
                <c:pt idx="3">
                  <c:v>0.1</c:v>
                </c:pt>
                <c:pt idx="4">
                  <c:v>0.12</c:v>
                </c:pt>
                <c:pt idx="5">
                  <c:v>0.09</c:v>
                </c:pt>
                <c:pt idx="6">
                  <c:v>0.05</c:v>
                </c:pt>
                <c:pt idx="7">
                  <c:v>0.04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F5-463F-A067-3C840391133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1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69-4D2B-8AE3-5302E2331197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69-4D2B-8AE3-5302E23311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69-4D2B-8AE3-5302E23311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69-4D2B-8AE3-5302E2331197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남</c:v>
                </c:pt>
                <c:pt idx="1">
                  <c:v>여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69-4D2B-8AE3-5302E233119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20-46BD-BEF0-D10B0EA2FFB4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20-46BD-BEF0-D10B0EA2FFB4}"/>
              </c:ext>
            </c:extLst>
          </c:dPt>
          <c:dPt>
            <c:idx val="2"/>
            <c:invertIfNegative val="0"/>
            <c:bubble3D val="0"/>
            <c:spPr>
              <a:solidFill>
                <a:srgbClr val="E4E2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20-46BD-BEF0-D10B0EA2FFB4}"/>
              </c:ext>
            </c:extLst>
          </c:dPt>
          <c:dPt>
            <c:idx val="3"/>
            <c:invertIfNegative val="0"/>
            <c:bubble3D val="0"/>
            <c:spPr>
              <a:solidFill>
                <a:srgbClr val="AABA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20-46BD-BEF0-D10B0EA2FFB4}"/>
              </c:ext>
            </c:extLst>
          </c:dPt>
          <c:dPt>
            <c:idx val="4"/>
            <c:invertIfNegative val="0"/>
            <c:bubble3D val="0"/>
            <c:spPr>
              <a:solidFill>
                <a:srgbClr val="6F79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C20-46BD-BEF0-D10B0EA2FFB4}"/>
              </c:ext>
            </c:extLst>
          </c:dPt>
          <c:cat>
            <c:strRef>
              <c:f>Sheet1!$A$2:$A$6</c:f>
              <c:strCache>
                <c:ptCount val="5"/>
                <c:pt idx="0">
                  <c:v>경기</c:v>
                </c:pt>
                <c:pt idx="1">
                  <c:v>서울</c:v>
                </c:pt>
                <c:pt idx="2">
                  <c:v>충북</c:v>
                </c:pt>
                <c:pt idx="3">
                  <c:v>부산</c:v>
                </c:pt>
                <c:pt idx="4">
                  <c:v>강원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725610110</c:v>
                </c:pt>
                <c:pt idx="1">
                  <c:v>630999486</c:v>
                </c:pt>
                <c:pt idx="2">
                  <c:v>388125708</c:v>
                </c:pt>
                <c:pt idx="3">
                  <c:v>320319395</c:v>
                </c:pt>
                <c:pt idx="4">
                  <c:v>320184197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C20-46BD-BEF0-D10B0EA2FF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경기</c:v>
                </c:pt>
                <c:pt idx="1">
                  <c:v>서울</c:v>
                </c:pt>
                <c:pt idx="2">
                  <c:v>충북</c:v>
                </c:pt>
                <c:pt idx="3">
                  <c:v>부산</c:v>
                </c:pt>
                <c:pt idx="4">
                  <c:v>강원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EC20-46BD-BEF0-D10B0EA2FF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경기</c:v>
                </c:pt>
                <c:pt idx="1">
                  <c:v>서울</c:v>
                </c:pt>
                <c:pt idx="2">
                  <c:v>충북</c:v>
                </c:pt>
                <c:pt idx="3">
                  <c:v>부산</c:v>
                </c:pt>
                <c:pt idx="4">
                  <c:v>강원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EC20-46BD-BEF0-D10B0EA2F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907670844665452E-2"/>
          <c:y val="3.6723584004927319E-2"/>
          <c:w val="0.86356831925584032"/>
          <c:h val="0.79933420548136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C7-48F7-9E94-8F926B5DD743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C7-48F7-9E94-8F926B5DD743}"/>
              </c:ext>
            </c:extLst>
          </c:dPt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118123297</c:v>
                </c:pt>
                <c:pt idx="1">
                  <c:v>3634321642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C7-48F7-9E94-8F926B5DD7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2BC7-48F7-9E94-8F926B5DD7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6-2BC7-48F7-9E94-8F926B5DD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chemeClr val="bg1">
              <a:alpha val="97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63750095259493E-2"/>
          <c:y val="5.7664151926259233E-2"/>
          <c:w val="0.93567249980948097"/>
          <c:h val="0.77174613408710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B0-4B1F-ACC9-C5D4703E16BC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B0-4B1F-ACC9-C5D4703E16BC}"/>
              </c:ext>
            </c:extLst>
          </c:dPt>
          <c:dPt>
            <c:idx val="2"/>
            <c:invertIfNegative val="0"/>
            <c:bubble3D val="0"/>
            <c:spPr>
              <a:solidFill>
                <a:srgbClr val="E4E2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B0-4B1F-ACC9-C5D4703E16BC}"/>
              </c:ext>
            </c:extLst>
          </c:dPt>
          <c:dPt>
            <c:idx val="3"/>
            <c:invertIfNegative val="0"/>
            <c:bubble3D val="0"/>
            <c:spPr>
              <a:solidFill>
                <a:srgbClr val="AABA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B0-4B1F-ACC9-C5D4703E16BC}"/>
              </c:ext>
            </c:extLst>
          </c:dPt>
          <c:dPt>
            <c:idx val="4"/>
            <c:invertIfNegative val="0"/>
            <c:bubble3D val="0"/>
            <c:spPr>
              <a:solidFill>
                <a:srgbClr val="6F79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B0-4B1F-ACC9-C5D4703E16BC}"/>
              </c:ext>
            </c:extLst>
          </c:dPt>
          <c:cat>
            <c:strRef>
              <c:f>Sheet1!$A$2:$A$6</c:f>
              <c:strCache>
                <c:ptCount val="5"/>
                <c:pt idx="0">
                  <c:v>기저귀</c:v>
                </c:pt>
                <c:pt idx="1">
                  <c:v>수유용품</c:v>
                </c:pt>
                <c:pt idx="2">
                  <c:v>티슈</c:v>
                </c:pt>
                <c:pt idx="3">
                  <c:v>이벤트</c:v>
                </c:pt>
                <c:pt idx="4">
                  <c:v>주방용품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2381610820</c:v>
                </c:pt>
                <c:pt idx="1">
                  <c:v>471806777</c:v>
                </c:pt>
                <c:pt idx="2">
                  <c:v>229451564</c:v>
                </c:pt>
                <c:pt idx="3">
                  <c:v>215713709</c:v>
                </c:pt>
                <c:pt idx="4">
                  <c:v>78888975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DB0-4B1F-ACC9-C5D4703E1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94-453C-9531-9088F3172952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94-453C-9531-9088F31729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94-453C-9531-9088F31729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94-453C-9531-9088F317295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만족율</c:v>
                </c:pt>
                <c:pt idx="1">
                  <c:v>불만족율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0.30099999999999999</c:v>
                </c:pt>
                <c:pt idx="1">
                  <c:v>0.69899999999999995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94-453C-9531-9088F317295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Sheet1!$G$52:$G$58</c:f>
              <c:strCache>
                <c:ptCount val="7"/>
                <c:pt idx="0">
                  <c:v>1단계</c:v>
                </c:pt>
                <c:pt idx="1">
                  <c:v>2단계</c:v>
                </c:pt>
                <c:pt idx="2">
                  <c:v>3단계</c:v>
                </c:pt>
                <c:pt idx="3">
                  <c:v>4단계</c:v>
                </c:pt>
                <c:pt idx="4">
                  <c:v>5단계</c:v>
                </c:pt>
                <c:pt idx="5">
                  <c:v>6단계</c:v>
                </c:pt>
                <c:pt idx="6">
                  <c:v>7단계</c:v>
                </c:pt>
              </c:strCache>
            </c:strRef>
          </c:cat>
          <c:val>
            <c:numRef>
              <c:f>Sheet1!$H$52:$H$58</c:f>
              <c:numCache>
                <c:formatCode>General</c:formatCode>
                <c:ptCount val="7"/>
                <c:pt idx="0">
                  <c:v>0.42085099999999998</c:v>
                </c:pt>
                <c:pt idx="1">
                  <c:v>0.45380999999999999</c:v>
                </c:pt>
                <c:pt idx="2">
                  <c:v>0.42626199999999997</c:v>
                </c:pt>
                <c:pt idx="3">
                  <c:v>0.35045100000000001</c:v>
                </c:pt>
                <c:pt idx="4">
                  <c:v>0.32818900000000001</c:v>
                </c:pt>
                <c:pt idx="5">
                  <c:v>0.31389400000000001</c:v>
                </c:pt>
                <c:pt idx="6">
                  <c:v>0.36363600000000001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DE-4236-AC2C-EF7C91C07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8230623"/>
        <c:axId val="738231871"/>
      </c:barChart>
      <c:catAx>
        <c:axId val="7382306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8231871"/>
        <c:crosses val="autoZero"/>
        <c:auto val="1"/>
        <c:lblAlgn val="ctr"/>
        <c:lblOffset val="100"/>
        <c:noMultiLvlLbl val="0"/>
      </c:catAx>
      <c:valAx>
        <c:axId val="73823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7382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Sheet1!$I$52:$I$56</c:f>
              <c:strCache>
                <c:ptCount val="5"/>
                <c:pt idx="0">
                  <c:v>마스크</c:v>
                </c:pt>
                <c:pt idx="1">
                  <c:v>맘큐</c:v>
                </c:pt>
                <c:pt idx="2">
                  <c:v>음식</c:v>
                </c:pt>
                <c:pt idx="3">
                  <c:v>티슈</c:v>
                </c:pt>
                <c:pt idx="4">
                  <c:v>화장품</c:v>
                </c:pt>
              </c:strCache>
            </c:strRef>
          </c:cat>
          <c:val>
            <c:numRef>
              <c:f>Sheet1!$J$52:$J$56</c:f>
              <c:numCache>
                <c:formatCode>General</c:formatCode>
                <c:ptCount val="5"/>
                <c:pt idx="0">
                  <c:v>0.30005199999999999</c:v>
                </c:pt>
                <c:pt idx="1">
                  <c:v>0.11951199999999999</c:v>
                </c:pt>
                <c:pt idx="2">
                  <c:v>0.18442600000000001</c:v>
                </c:pt>
                <c:pt idx="3">
                  <c:v>0.28021499999999999</c:v>
                </c:pt>
                <c:pt idx="4">
                  <c:v>0.34048899999999999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C1-48B1-AF2A-808E745A2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883551"/>
        <c:axId val="730882303"/>
      </c:barChart>
      <c:catAx>
        <c:axId val="730883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0882303"/>
        <c:crosses val="autoZero"/>
        <c:auto val="1"/>
        <c:lblAlgn val="ctr"/>
        <c:lblOffset val="100"/>
        <c:noMultiLvlLbl val="0"/>
      </c:catAx>
      <c:valAx>
        <c:axId val="730882303"/>
        <c:scaling>
          <c:orientation val="minMax"/>
          <c:max val="0.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308835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 custLinFactNeighborY="2176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05197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97309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/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26602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111977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75AFB289-8D8C-4B23-A818-B7002998145E}">
      <dgm:prSet phldrT="[텍스트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1BC48A90-7EF9-4B71-8D67-66B3A7E1C73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864975" y="49705"/>
          <a:ext cx="1166980" cy="1166980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020572" y="253927"/>
        <a:ext cx="855785" cy="525141"/>
      </dsp:txXfrm>
    </dsp:sp>
    <dsp:sp modelId="{B7727F9C-FEB0-43F3-A01E-21567B78DDC0}">
      <dsp:nvSpPr>
        <dsp:cNvPr id="0" name=""/>
        <dsp:cNvSpPr/>
      </dsp:nvSpPr>
      <dsp:spPr>
        <a:xfrm>
          <a:off x="1255736" y="753674"/>
          <a:ext cx="1227628" cy="116698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631186" y="1055144"/>
        <a:ext cx="736576" cy="641839"/>
      </dsp:txXfrm>
    </dsp:sp>
    <dsp:sp modelId="{B09675BE-81F2-4276-9D15-5AF6B32F2B61}">
      <dsp:nvSpPr>
        <dsp:cNvPr id="0" name=""/>
        <dsp:cNvSpPr/>
      </dsp:nvSpPr>
      <dsp:spPr>
        <a:xfrm>
          <a:off x="459591" y="753674"/>
          <a:ext cx="1135576" cy="11669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66524" y="1055144"/>
        <a:ext cx="681346" cy="64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986538" y="49717"/>
          <a:ext cx="1028634" cy="1028634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23689" y="229728"/>
        <a:ext cx="754332" cy="462885"/>
      </dsp:txXfrm>
    </dsp:sp>
    <dsp:sp modelId="{B7727F9C-FEB0-43F3-A01E-21567B78DDC0}">
      <dsp:nvSpPr>
        <dsp:cNvPr id="0" name=""/>
        <dsp:cNvSpPr/>
      </dsp:nvSpPr>
      <dsp:spPr>
        <a:xfrm>
          <a:off x="1220885" y="692614"/>
          <a:ext cx="1302272" cy="1028634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619163" y="958344"/>
        <a:ext cx="781363" cy="565749"/>
      </dsp:txXfrm>
    </dsp:sp>
    <dsp:sp modelId="{B09675BE-81F2-4276-9D15-5AF6B32F2B61}">
      <dsp:nvSpPr>
        <dsp:cNvPr id="0" name=""/>
        <dsp:cNvSpPr/>
      </dsp:nvSpPr>
      <dsp:spPr>
        <a:xfrm>
          <a:off x="553772" y="692614"/>
          <a:ext cx="1151834" cy="10286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62237" y="958344"/>
        <a:ext cx="691100" cy="565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1078190" y="35113"/>
          <a:ext cx="1685440" cy="1685440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302916" y="330065"/>
        <a:ext cx="1235989" cy="758448"/>
      </dsp:txXfrm>
    </dsp:sp>
    <dsp:sp modelId="{B7727F9C-FEB0-43F3-A01E-21567B78DDC0}">
      <dsp:nvSpPr>
        <dsp:cNvPr id="0" name=""/>
        <dsp:cNvSpPr/>
      </dsp:nvSpPr>
      <dsp:spPr>
        <a:xfrm>
          <a:off x="1686353" y="1088513"/>
          <a:ext cx="1685440" cy="168544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201817" y="1523918"/>
        <a:ext cx="1011264" cy="926992"/>
      </dsp:txXfrm>
    </dsp:sp>
    <dsp:sp modelId="{B09675BE-81F2-4276-9D15-5AF6B32F2B61}">
      <dsp:nvSpPr>
        <dsp:cNvPr id="0" name=""/>
        <dsp:cNvSpPr/>
      </dsp:nvSpPr>
      <dsp:spPr>
        <a:xfrm>
          <a:off x="470027" y="1088513"/>
          <a:ext cx="1685440" cy="16854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28740" y="1523918"/>
        <a:ext cx="1011264" cy="92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0.35035</cdr:x>
      <cdr:y>0.28518</cdr:y>
    </cdr:from>
    <cdr:to>
      <cdr:x>0.64965</cdr:x>
      <cdr:y>0.71482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C6C320-626C-5C50-C5A9-6AC042B420E9}"/>
            </a:ext>
          </a:extLst>
        </cdr:cNvPr>
        <cdr:cNvSpPr txBox="1"/>
      </cdr:nvSpPr>
      <cdr:spPr>
        <a:xfrm xmlns:a="http://schemas.openxmlformats.org/drawingml/2006/main">
          <a:off x="1070367" y="60695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0.24445</cdr:x>
      <cdr:y>0.4109</cdr:y>
    </cdr:from>
    <cdr:to>
      <cdr:x>0.63138</cdr:x>
      <cdr:y>0.68129</cdr:y>
    </cdr:to>
    <cdr:sp macro="" textlink="">
      <cdr:nvSpPr>
        <cdr:cNvPr id="3" name="TextBox 14">
          <a:extLst xmlns:a="http://schemas.openxmlformats.org/drawingml/2006/main">
            <a:ext uri="{FF2B5EF4-FFF2-40B4-BE49-F238E27FC236}">
              <a16:creationId xmlns:a16="http://schemas.microsoft.com/office/drawing/2014/main" id="{AA45DA64-96B6-F021-3CB1-EA19423EA1A9}"/>
            </a:ext>
          </a:extLst>
        </cdr:cNvPr>
        <cdr:cNvSpPr txBox="1"/>
      </cdr:nvSpPr>
      <cdr:spPr>
        <a:xfrm xmlns:a="http://schemas.openxmlformats.org/drawingml/2006/main">
          <a:off x="631778" y="795122"/>
          <a:ext cx="99999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여</a:t>
          </a:r>
          <a:endParaRPr lang="en-US" altLang="ko-KR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  <a:p xmlns:a="http://schemas.openxmlformats.org/drawingml/2006/main">
          <a:r>
            <a: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96.9%</a:t>
          </a:r>
          <a:endParaRPr lang="ko-KR" altLang="en-US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0.0535</cdr:x>
      <cdr:y>0.67839</cdr:y>
    </cdr:from>
    <cdr:to>
      <cdr:x>0.58116</cdr:x>
      <cdr:y>0.83595</cdr:y>
    </cdr:to>
    <cdr:sp macro="" textlink="">
      <cdr:nvSpPr>
        <cdr:cNvPr id="2" name="TextBox 52">
          <a:extLst xmlns:a="http://schemas.openxmlformats.org/drawingml/2006/main">
            <a:ext uri="{FF2B5EF4-FFF2-40B4-BE49-F238E27FC236}">
              <a16:creationId xmlns:a16="http://schemas.microsoft.com/office/drawing/2014/main" id="{0A31CE98-C161-F866-73EE-B51C1F9BA2D0}"/>
            </a:ext>
          </a:extLst>
        </cdr:cNvPr>
        <cdr:cNvSpPr txBox="1"/>
      </cdr:nvSpPr>
      <cdr:spPr>
        <a:xfrm xmlns:a="http://schemas.openxmlformats.org/drawingml/2006/main">
          <a:off x="68514" y="1192618"/>
          <a:ext cx="675686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1.2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0.03636</cdr:x>
      <cdr:y>0.0945</cdr:y>
    </cdr:from>
    <cdr:to>
      <cdr:x>0.29118</cdr:x>
      <cdr:y>0.24358</cdr:y>
    </cdr:to>
    <cdr:sp macro="" textlink="">
      <cdr:nvSpPr>
        <cdr:cNvPr id="3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24327" y="175598"/>
          <a:ext cx="87127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24.0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0.79346</cdr:x>
      <cdr:y>0.67748</cdr:y>
    </cdr:from>
    <cdr:to>
      <cdr:x>0.98327</cdr:x>
      <cdr:y>0.82655</cdr:y>
    </cdr:to>
    <cdr:sp macro="" textlink="">
      <cdr:nvSpPr>
        <cdr:cNvPr id="4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712978" y="1258805"/>
          <a:ext cx="64899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0.8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0.60363</cdr:x>
      <cdr:y>0.64677</cdr:y>
    </cdr:from>
    <cdr:to>
      <cdr:x>0.79346</cdr:x>
      <cdr:y>0.79585</cdr:y>
    </cdr:to>
    <cdr:sp macro="" textlink="">
      <cdr:nvSpPr>
        <cdr:cNvPr id="5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063939" y="1201752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2.2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0.416</cdr:x>
      <cdr:y>0.64677</cdr:y>
    </cdr:from>
    <cdr:to>
      <cdr:x>0.60582</cdr:x>
      <cdr:y>0.79585</cdr:y>
    </cdr:to>
    <cdr:sp macro="" textlink="">
      <cdr:nvSpPr>
        <cdr:cNvPr id="6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422380" y="1201752"/>
          <a:ext cx="64903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2.3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0.23568</cdr:x>
      <cdr:y>0.58692</cdr:y>
    </cdr:from>
    <cdr:to>
      <cdr:x>0.42551</cdr:x>
      <cdr:y>0.736</cdr:y>
    </cdr:to>
    <cdr:sp macro="" textlink="">
      <cdr:nvSpPr>
        <cdr:cNvPr id="7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805845" y="1090541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4.7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11/18/2022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프로모션 전략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701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54%</a:t>
            </a:r>
            <a:r>
              <a:rPr lang="ko-KR" altLang="en-US" dirty="0"/>
              <a:t>잖아</a:t>
            </a:r>
            <a:r>
              <a:rPr lang="en-US" altLang="ko-KR" dirty="0"/>
              <a:t>. 30%</a:t>
            </a:r>
            <a:r>
              <a:rPr lang="ko-KR" altLang="en-US" dirty="0"/>
              <a:t>불만이야</a:t>
            </a:r>
            <a:r>
              <a:rPr lang="en-US" altLang="ko-KR" dirty="0"/>
              <a:t>. </a:t>
            </a:r>
            <a:r>
              <a:rPr lang="ko-KR" altLang="en-US" dirty="0"/>
              <a:t>전체의 </a:t>
            </a:r>
            <a:r>
              <a:rPr lang="en-US" altLang="ko-KR" dirty="0"/>
              <a:t>15%</a:t>
            </a:r>
            <a:r>
              <a:rPr lang="ko-KR" altLang="en-US" dirty="0"/>
              <a:t>잖아</a:t>
            </a:r>
            <a:r>
              <a:rPr lang="en-US" altLang="ko-KR" dirty="0"/>
              <a:t>. 15%</a:t>
            </a:r>
            <a:r>
              <a:rPr lang="ko-KR" altLang="en-US" dirty="0"/>
              <a:t>가 만족하니까</a:t>
            </a:r>
            <a:r>
              <a:rPr lang="en-US" altLang="ko-KR" dirty="0"/>
              <a:t>. </a:t>
            </a:r>
            <a:r>
              <a:rPr lang="ko-KR" altLang="en-US" dirty="0"/>
              <a:t>만족하면 </a:t>
            </a:r>
            <a:r>
              <a:rPr lang="en-US" altLang="ko-KR" dirty="0"/>
              <a:t>-&gt; (</a:t>
            </a:r>
            <a:r>
              <a:rPr lang="ko-KR" altLang="en-US" dirty="0" err="1"/>
              <a:t>뇌피셜</a:t>
            </a:r>
            <a:r>
              <a:rPr lang="en-US" altLang="ko-KR" dirty="0"/>
              <a:t>) </a:t>
            </a:r>
            <a:r>
              <a:rPr lang="ko-KR" altLang="en-US" dirty="0"/>
              <a:t>기존고객이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년에 </a:t>
            </a:r>
            <a:r>
              <a:rPr lang="en-US" altLang="ko-KR" dirty="0"/>
              <a:t>1300</a:t>
            </a:r>
            <a:r>
              <a:rPr lang="ko-KR" altLang="en-US" dirty="0"/>
              <a:t>시간 감소 </a:t>
            </a:r>
            <a:r>
              <a:rPr lang="en-US" altLang="ko-KR" dirty="0"/>
              <a:t>(</a:t>
            </a:r>
            <a:r>
              <a:rPr lang="ko-KR" altLang="en-US" dirty="0" err="1"/>
              <a:t>뇌피셜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배송 </a:t>
            </a:r>
            <a:r>
              <a:rPr lang="ko-KR" altLang="en-US" dirty="0" err="1"/>
              <a:t>만족률</a:t>
            </a:r>
            <a:r>
              <a:rPr lang="ko-KR" altLang="en-US" dirty="0"/>
              <a:t> </a:t>
            </a:r>
            <a:r>
              <a:rPr lang="en-US" altLang="ko-KR" dirty="0"/>
              <a:t>15% </a:t>
            </a:r>
            <a:r>
              <a:rPr lang="ko-KR" altLang="en-US" dirty="0"/>
              <a:t>증가 </a:t>
            </a:r>
            <a:r>
              <a:rPr lang="en-US" altLang="ko-KR" dirty="0"/>
              <a:t>(</a:t>
            </a:r>
            <a:r>
              <a:rPr lang="ko-KR" altLang="en-US" dirty="0" err="1"/>
              <a:t>뇌피셜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81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351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623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7241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4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ko-KR" altLang="en-US" dirty="0"/>
              <a:t>목표로 잡은 지표를 근거로 정리할 필요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목표를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억원을 잡아서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615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743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현황 빼고 분석만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개선안 및 실행방안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5813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88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095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수정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2954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0820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4106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2261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RFM</a:t>
            </a:r>
            <a:r>
              <a:rPr lang="ko-KR" altLang="en-US" dirty="0"/>
              <a:t> 등급 </a:t>
            </a:r>
            <a:r>
              <a:rPr lang="ko-KR" altLang="en-US" dirty="0" err="1"/>
              <a:t>측정시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개월로 설정한 이유에 대한 근거를 뒤에 첨부</a:t>
            </a:r>
            <a:r>
              <a:rPr lang="en-US" altLang="ko-KR" dirty="0"/>
              <a:t>. 3</a:t>
            </a:r>
            <a:r>
              <a:rPr lang="ko-KR" altLang="en-US" dirty="0"/>
              <a:t>개월</a:t>
            </a:r>
            <a:r>
              <a:rPr lang="en-US" altLang="ko-KR" dirty="0"/>
              <a:t>-5</a:t>
            </a:r>
            <a:r>
              <a:rPr lang="ko-KR" altLang="en-US" dirty="0"/>
              <a:t>개월</a:t>
            </a:r>
            <a:r>
              <a:rPr lang="en-US" altLang="ko-KR" dirty="0"/>
              <a:t>-3</a:t>
            </a:r>
            <a:r>
              <a:rPr lang="ko-KR" altLang="en-US" dirty="0"/>
              <a:t>개월 등 등급에 따라 기간을 상이하게 설정 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성능이 </a:t>
            </a:r>
            <a:r>
              <a:rPr lang="ko-KR" altLang="en-US" dirty="0" err="1"/>
              <a:t>낮을수도</a:t>
            </a:r>
            <a:r>
              <a:rPr lang="ko-KR" altLang="en-US" dirty="0"/>
              <a:t> 있으니</a:t>
            </a:r>
            <a:r>
              <a:rPr lang="en-US" altLang="ko-KR" dirty="0"/>
              <a:t>, 3</a:t>
            </a:r>
            <a:r>
              <a:rPr lang="ko-KR" altLang="en-US" dirty="0"/>
              <a:t>개 모델이 아니라</a:t>
            </a:r>
            <a:r>
              <a:rPr lang="en-US" altLang="ko-KR" dirty="0"/>
              <a:t> 2</a:t>
            </a:r>
            <a:r>
              <a:rPr lang="ko-KR" altLang="en-US" dirty="0"/>
              <a:t>개 모델로만 진행해도 좋을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0687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신규고객 확보에 무료 아이템을 줄 때와 안 줄 때의 차이가 없는가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맘큐</a:t>
            </a:r>
            <a:r>
              <a:rPr lang="ko-KR" altLang="en-US" dirty="0"/>
              <a:t> 제품을 제공했을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3703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표현 방식이 직관적이지 않아서 변경할 필요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74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39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경쟁심화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순서로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329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빈칸</a:t>
            </a:r>
            <a:r>
              <a:rPr lang="en-US" altLang="ko-KR" dirty="0"/>
              <a:t>, </a:t>
            </a:r>
            <a:r>
              <a:rPr lang="ko-KR" altLang="en-US" dirty="0"/>
              <a:t>붉은색</a:t>
            </a:r>
            <a:r>
              <a:rPr lang="en-US" altLang="ko-KR" dirty="0"/>
              <a:t>, </a:t>
            </a:r>
            <a:r>
              <a:rPr lang="ko-KR" altLang="en-US" dirty="0"/>
              <a:t>아랫줄 문구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343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숨긴 슬라이드는 최종발표 때 필요한 거</a:t>
            </a:r>
            <a:r>
              <a:rPr lang="en-US" altLang="ko-KR" dirty="0"/>
              <a:t>, </a:t>
            </a:r>
            <a:r>
              <a:rPr lang="ko-KR" altLang="en-US" dirty="0"/>
              <a:t>화요일에 쓸 거는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0195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 애초 목표 </a:t>
            </a:r>
            <a:r>
              <a:rPr lang="en-US" altLang="ko-KR" dirty="0"/>
              <a:t>3</a:t>
            </a:r>
            <a:r>
              <a:rPr lang="ko-KR" altLang="en-US" dirty="0"/>
              <a:t>개로 인사이트 종합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04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9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515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자료수와</a:t>
            </a:r>
            <a:r>
              <a:rPr lang="ko-KR" altLang="en-US" dirty="0"/>
              <a:t>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6222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수와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762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BA73-EED8-4D81-8591-6E349B8CA15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24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데이터셋에 대한 설명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폰트 사이즈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확보 </a:t>
            </a:r>
            <a:r>
              <a:rPr lang="ko-KR" altLang="en-US" dirty="0" err="1"/>
              <a:t>확보</a:t>
            </a:r>
            <a:r>
              <a:rPr lang="ko-KR" altLang="en-US" dirty="0"/>
              <a:t> 연속 단어 수정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확보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증대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동일성 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빈도 데이터에서 사용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범주데이터일 때 사용</a:t>
            </a:r>
            <a:r>
              <a:rPr lang="en-US" altLang="ko-KR" dirty="0">
                <a:sym typeface="Wingdings" panose="05000000000000000000" pitchFamily="2" charset="2"/>
              </a:rPr>
              <a:t>.  2-sample 2test (</a:t>
            </a:r>
            <a:r>
              <a:rPr lang="ko-KR" altLang="en-US" dirty="0">
                <a:sym typeface="Wingdings" panose="05000000000000000000" pitchFamily="2" charset="2"/>
              </a:rPr>
              <a:t>정규성검정이 </a:t>
            </a:r>
            <a:r>
              <a:rPr lang="ko-KR" altLang="en-US" dirty="0" err="1">
                <a:sym typeface="Wingdings" panose="05000000000000000000" pitchFamily="2" charset="2"/>
              </a:rPr>
              <a:t>안될거라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램프썸즈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윌콕스</a:t>
            </a:r>
            <a:r>
              <a:rPr lang="ko-KR" altLang="en-US" dirty="0">
                <a:sym typeface="Wingdings" panose="05000000000000000000" pitchFamily="2" charset="2"/>
              </a:rPr>
              <a:t>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검정은 평균이 아니라 중앙값을 비교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5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20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이탈율</a:t>
            </a:r>
            <a:r>
              <a:rPr lang="en-US" altLang="ko-KR" dirty="0"/>
              <a:t> </a:t>
            </a:r>
            <a:r>
              <a:rPr lang="ko-KR" altLang="en-US" dirty="0"/>
              <a:t>평균 그래프</a:t>
            </a:r>
            <a:r>
              <a:rPr lang="en-US" altLang="ko-KR" dirty="0"/>
              <a:t> / </a:t>
            </a:r>
            <a:r>
              <a:rPr lang="ko-KR" altLang="en-US" dirty="0"/>
              <a:t>재구매</a:t>
            </a:r>
            <a:r>
              <a:rPr lang="en-US" altLang="ko-KR" dirty="0"/>
              <a:t>, </a:t>
            </a:r>
            <a:r>
              <a:rPr lang="ko-KR" altLang="en-US" dirty="0"/>
              <a:t>신규 구매 금액 비교 검정 </a:t>
            </a:r>
            <a:r>
              <a:rPr lang="en-US" altLang="ko-KR" dirty="0"/>
              <a:t>/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구매금액 평균비교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정규성 검정이 안된 자료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검정한 결과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전략 </a:t>
            </a:r>
            <a:r>
              <a:rPr lang="en-US" altLang="ko-KR" dirty="0">
                <a:sym typeface="Wingdings" panose="05000000000000000000" pitchFamily="2" charset="2"/>
              </a:rPr>
              <a:t>X  </a:t>
            </a:r>
            <a:r>
              <a:rPr lang="ko-KR" altLang="en-US" dirty="0">
                <a:sym typeface="Wingdings" panose="05000000000000000000" pitchFamily="2" charset="2"/>
              </a:rPr>
              <a:t>실행할 방안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좌측우측자료에</a:t>
            </a:r>
            <a:r>
              <a:rPr lang="ko-KR" altLang="en-US" dirty="0">
                <a:sym typeface="Wingdings" panose="05000000000000000000" pitchFamily="2" charset="2"/>
              </a:rPr>
              <a:t> 대한 제목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값의 차이가 없다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대립가설 채택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Nomial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분석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911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703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hart" Target="../charts/char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13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chart" Target="../charts/chart19.xml"/><Relationship Id="rId4" Type="http://schemas.microsoft.com/office/2007/relationships/hdphoto" Target="../media/hdphoto1.wdp"/><Relationship Id="rId9" Type="http://schemas.openxmlformats.org/officeDocument/2006/relationships/chart" Target="../charts/char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hart" Target="../charts/chart2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7F4A60-F8A6-77E2-958E-8B18607A2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3"/>
          <a:stretch/>
        </p:blipFill>
        <p:spPr>
          <a:xfrm>
            <a:off x="942975" y="1216104"/>
            <a:ext cx="9515475" cy="3457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953FF-1F75-90B8-3404-BB4C429CAB30}"/>
              </a:ext>
            </a:extLst>
          </p:cNvPr>
          <p:cNvSpPr txBox="1"/>
          <p:nvPr/>
        </p:nvSpPr>
        <p:spPr>
          <a:xfrm>
            <a:off x="3756422" y="2803223"/>
            <a:ext cx="6303169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유아용품 쇼핑몰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맞춤형 추천 및 프로모션을 통한 매출 향상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416E-D5FE-1B7C-3FF3-1A9EC53360A8}"/>
              </a:ext>
            </a:extLst>
          </p:cNvPr>
          <p:cNvSpPr txBox="1"/>
          <p:nvPr/>
        </p:nvSpPr>
        <p:spPr>
          <a:xfrm>
            <a:off x="3538535" y="3895790"/>
            <a:ext cx="43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장동언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박성군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전하영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전예찬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김민지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79C319E-F268-540F-8BA9-00BEC16D7941}"/>
              </a:ext>
            </a:extLst>
          </p:cNvPr>
          <p:cNvSpPr txBox="1"/>
          <p:nvPr/>
        </p:nvSpPr>
        <p:spPr>
          <a:xfrm>
            <a:off x="1148182" y="1262671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별 가입자 비율과 수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159961"/>
            <a:ext cx="11378900" cy="2509796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이벤트를 진행할 시 가입자 수가 급격하게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38760" y="3772631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이벤트를 통해 가입한 고객들의 유입 경로는 전체에서의 유입경로와 비슷한 양상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띤다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가입자 수의 구매금액 추이를 확인한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월부터 구매금액이 점차 감소하여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대비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내려간다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403844"/>
            <a:ext cx="11378900" cy="2007756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1" y="1393669"/>
            <a:ext cx="2088177" cy="2016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60" y="1777282"/>
            <a:ext cx="2698794" cy="1255711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677744" y="1374098"/>
            <a:ext cx="0" cy="21371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A7122-7AD8-D7F8-F015-A9C0EBCDF9FD}"/>
              </a:ext>
            </a:extLst>
          </p:cNvPr>
          <p:cNvCxnSpPr>
            <a:cxnSpLocks/>
          </p:cNvCxnSpPr>
          <p:nvPr/>
        </p:nvCxnSpPr>
        <p:spPr>
          <a:xfrm>
            <a:off x="6028210" y="4403844"/>
            <a:ext cx="0" cy="1850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8">
            <a:extLst>
              <a:ext uri="{FF2B5EF4-FFF2-40B4-BE49-F238E27FC236}">
                <a16:creationId xmlns:a16="http://schemas.microsoft.com/office/drawing/2014/main" id="{1196D60F-0665-60DC-1CCF-09C918E82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31105"/>
              </p:ext>
            </p:extLst>
          </p:nvPr>
        </p:nvGraphicFramePr>
        <p:xfrm>
          <a:off x="2453542" y="1689907"/>
          <a:ext cx="2936536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46">
                  <a:extLst>
                    <a:ext uri="{9D8B030D-6E8A-4147-A177-3AD203B41FA5}">
                      <a16:colId xmlns:a16="http://schemas.microsoft.com/office/drawing/2014/main" val="51274272"/>
                    </a:ext>
                  </a:extLst>
                </a:gridCol>
                <a:gridCol w="1609493">
                  <a:extLst>
                    <a:ext uri="{9D8B030D-6E8A-4147-A177-3AD203B41FA5}">
                      <a16:colId xmlns:a16="http://schemas.microsoft.com/office/drawing/2014/main" val="1330363388"/>
                    </a:ext>
                  </a:extLst>
                </a:gridCol>
                <a:gridCol w="756697">
                  <a:extLst>
                    <a:ext uri="{9D8B030D-6E8A-4147-A177-3AD203B41FA5}">
                      <a16:colId xmlns:a16="http://schemas.microsoft.com/office/drawing/2014/main" val="4178930989"/>
                    </a:ext>
                  </a:extLst>
                </a:gridCol>
              </a:tblGrid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665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인스타그램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3.1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511834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네이버 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2.5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751955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지인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0.8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03517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인터넷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1.1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061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1422EEA-DBC5-CA41-653F-B2A90B0BDFED}"/>
              </a:ext>
            </a:extLst>
          </p:cNvPr>
          <p:cNvSpPr txBox="1"/>
          <p:nvPr/>
        </p:nvSpPr>
        <p:spPr>
          <a:xfrm>
            <a:off x="1182720" y="843556"/>
            <a:ext cx="49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90%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해당하는 가입자들이 인터넷을 통해 유입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되고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EE7D0-5479-4A76-7DFF-B3DBA23CCE02}"/>
              </a:ext>
            </a:extLst>
          </p:cNvPr>
          <p:cNvSpPr txBox="1"/>
          <p:nvPr/>
        </p:nvSpPr>
        <p:spPr>
          <a:xfrm>
            <a:off x="6819052" y="1268097"/>
            <a:ext cx="3757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주별 가입자 수와 이벤트 기간 및 내용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8">
            <a:extLst>
              <a:ext uri="{FF2B5EF4-FFF2-40B4-BE49-F238E27FC236}">
                <a16:creationId xmlns:a16="http://schemas.microsoft.com/office/drawing/2014/main" id="{276F833E-F10E-5A53-C3C7-EF791419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7961"/>
              </p:ext>
            </p:extLst>
          </p:nvPr>
        </p:nvGraphicFramePr>
        <p:xfrm>
          <a:off x="8785087" y="1905233"/>
          <a:ext cx="2778840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007">
                  <a:extLst>
                    <a:ext uri="{9D8B030D-6E8A-4147-A177-3AD203B41FA5}">
                      <a16:colId xmlns:a16="http://schemas.microsoft.com/office/drawing/2014/main" val="2093131446"/>
                    </a:ext>
                  </a:extLst>
                </a:gridCol>
                <a:gridCol w="1116460">
                  <a:extLst>
                    <a:ext uri="{9D8B030D-6E8A-4147-A177-3AD203B41FA5}">
                      <a16:colId xmlns:a16="http://schemas.microsoft.com/office/drawing/2014/main" val="3281060994"/>
                    </a:ext>
                  </a:extLst>
                </a:gridCol>
                <a:gridCol w="853373">
                  <a:extLst>
                    <a:ext uri="{9D8B030D-6E8A-4147-A177-3AD203B41FA5}">
                      <a16:colId xmlns:a16="http://schemas.microsoft.com/office/drawing/2014/main" val="2319226904"/>
                    </a:ext>
                  </a:extLst>
                </a:gridCol>
              </a:tblGrid>
              <a:tr h="248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이벤트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제공된 포인트 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점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가입자 수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14154"/>
                  </a:ext>
                </a:extLst>
              </a:tr>
              <a:tr h="186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1,963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17639"/>
                  </a:ext>
                </a:extLst>
              </a:tr>
              <a:tr h="186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1,424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49275"/>
                  </a:ext>
                </a:extLst>
              </a:tr>
              <a:tr h="186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1,968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084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06763B2-9933-6387-D7E3-C8ABE044B91D}"/>
              </a:ext>
            </a:extLst>
          </p:cNvPr>
          <p:cNvSpPr txBox="1"/>
          <p:nvPr/>
        </p:nvSpPr>
        <p:spPr>
          <a:xfrm>
            <a:off x="6529594" y="839627"/>
            <a:ext cx="566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기간에 </a:t>
            </a:r>
            <a:r>
              <a:rPr lang="ko-KR" altLang="en-US" sz="1400" b="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수가 급격하게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3514BC-F125-AE32-7D7C-1DA17BFC9A40}"/>
              </a:ext>
            </a:extLst>
          </p:cNvPr>
          <p:cNvSpPr txBox="1"/>
          <p:nvPr/>
        </p:nvSpPr>
        <p:spPr>
          <a:xfrm>
            <a:off x="6295173" y="3009877"/>
            <a:ext cx="1847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시간에 따른 가입자 수 변화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B2B8-09BA-8744-99E3-D8E56E2210C9}"/>
              </a:ext>
            </a:extLst>
          </p:cNvPr>
          <p:cNvSpPr txBox="1"/>
          <p:nvPr/>
        </p:nvSpPr>
        <p:spPr>
          <a:xfrm>
            <a:off x="1816637" y="3182779"/>
            <a:ext cx="1847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시간에 따른 가입자 수 변화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DC8E10-28AB-844D-0CBC-B25CFE9726F4}"/>
              </a:ext>
            </a:extLst>
          </p:cNvPr>
          <p:cNvGrpSpPr/>
          <p:nvPr/>
        </p:nvGrpSpPr>
        <p:grpSpPr>
          <a:xfrm>
            <a:off x="6084267" y="4767536"/>
            <a:ext cx="5461706" cy="1238258"/>
            <a:chOff x="399462" y="410920"/>
            <a:chExt cx="10259656" cy="58488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A873371-32D8-382D-DD88-D6EE47B9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E526671-F0BB-AE68-1090-7BD79617C1A3}"/>
                </a:ext>
              </a:extLst>
            </p:cNvPr>
            <p:cNvCxnSpPr/>
            <p:nvPr/>
          </p:nvCxnSpPr>
          <p:spPr>
            <a:xfrm>
              <a:off x="1114846" y="2620965"/>
              <a:ext cx="9387067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A9B04AA-AC62-14E8-1D0D-DB1BAE705A84}"/>
                </a:ext>
              </a:extLst>
            </p:cNvPr>
            <p:cNvCxnSpPr>
              <a:cxnSpLocks/>
            </p:cNvCxnSpPr>
            <p:nvPr/>
          </p:nvCxnSpPr>
          <p:spPr>
            <a:xfrm>
              <a:off x="2600997" y="2620965"/>
              <a:ext cx="0" cy="2766769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9B5347C-7595-CB79-8F82-4C32D5F29AD5}"/>
              </a:ext>
            </a:extLst>
          </p:cNvPr>
          <p:cNvSpPr txBox="1"/>
          <p:nvPr/>
        </p:nvSpPr>
        <p:spPr>
          <a:xfrm>
            <a:off x="1394064" y="4475306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구매물품별 </a:t>
            </a:r>
            <a:r>
              <a:rPr lang="ko-KR" altLang="en-US" sz="12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93FCCF4-FEBC-9835-7238-1F73B701411E}"/>
              </a:ext>
            </a:extLst>
          </p:cNvPr>
          <p:cNvGrpSpPr/>
          <p:nvPr/>
        </p:nvGrpSpPr>
        <p:grpSpPr>
          <a:xfrm>
            <a:off x="379340" y="6858000"/>
            <a:ext cx="5785394" cy="2363546"/>
            <a:chOff x="379340" y="6858000"/>
            <a:chExt cx="5785394" cy="2363546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8F3FAFC9-9301-E46E-99FE-074D77BFFCE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54913234"/>
                </p:ext>
              </p:extLst>
            </p:nvPr>
          </p:nvGraphicFramePr>
          <p:xfrm>
            <a:off x="379340" y="6858000"/>
            <a:ext cx="3500231" cy="2363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48" name="차트 47">
              <a:extLst>
                <a:ext uri="{FF2B5EF4-FFF2-40B4-BE49-F238E27FC236}">
                  <a16:creationId xmlns:a16="http://schemas.microsoft.com/office/drawing/2014/main" id="{7AC7C44E-01B7-8D7F-C699-BE114D28EE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12251662"/>
                </p:ext>
              </p:extLst>
            </p:nvPr>
          </p:nvGraphicFramePr>
          <p:xfrm>
            <a:off x="3638802" y="6858000"/>
            <a:ext cx="2525932" cy="2363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4EEA762-197C-DD8A-23DA-9AAB19928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826" y="3939014"/>
            <a:ext cx="4895512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BAAA3B-48D8-4AF0-BF19-6DE941617EAB}"/>
              </a:ext>
            </a:extLst>
          </p:cNvPr>
          <p:cNvSpPr/>
          <p:nvPr/>
        </p:nvSpPr>
        <p:spPr>
          <a:xfrm>
            <a:off x="338760" y="1031012"/>
            <a:ext cx="5607087" cy="5416068"/>
          </a:xfrm>
          <a:prstGeom prst="roundRect">
            <a:avLst>
              <a:gd name="adj" fmla="val 8694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44634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서울이 전체 매출의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지역의 배송 불만족율은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내외이다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1983880" y="859489"/>
            <a:ext cx="20206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매출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1430661" y="1279050"/>
          <a:ext cx="3850882" cy="1090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729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4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4.4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13,241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3,818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9,657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4178138" y="2302819"/>
            <a:ext cx="1224449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8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904977" y="6042841"/>
            <a:ext cx="4593514" cy="342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 지역은 전체 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b="0" strike="noStrike" spc="-1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9711C-0EEC-ACDB-6728-8E7A36EF73FA}"/>
              </a:ext>
            </a:extLst>
          </p:cNvPr>
          <p:cNvGrpSpPr/>
          <p:nvPr/>
        </p:nvGrpSpPr>
        <p:grpSpPr>
          <a:xfrm>
            <a:off x="2886432" y="2548377"/>
            <a:ext cx="2930944" cy="3486076"/>
            <a:chOff x="2886432" y="2548377"/>
            <a:chExt cx="2930944" cy="3486076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B74D2BC-FD80-825A-2E3A-D1CF990A98DB}"/>
                </a:ext>
              </a:extLst>
            </p:cNvPr>
            <p:cNvSpPr/>
            <p:nvPr/>
          </p:nvSpPr>
          <p:spPr>
            <a:xfrm>
              <a:off x="2933622" y="3828058"/>
              <a:ext cx="829974" cy="3102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DAC5C3B-62FD-0EC9-1B12-B044AB7F8B51}"/>
                </a:ext>
              </a:extLst>
            </p:cNvPr>
            <p:cNvSpPr/>
            <p:nvPr/>
          </p:nvSpPr>
          <p:spPr>
            <a:xfrm>
              <a:off x="2886432" y="3300536"/>
              <a:ext cx="829974" cy="3102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1FA3940-E358-98B0-C7CE-AE9302502C82}"/>
                </a:ext>
              </a:extLst>
            </p:cNvPr>
            <p:cNvSpPr/>
            <p:nvPr/>
          </p:nvSpPr>
          <p:spPr>
            <a:xfrm>
              <a:off x="3049271" y="2733568"/>
              <a:ext cx="919400" cy="31492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" name="제주도">
              <a:extLst>
                <a:ext uri="{FF2B5EF4-FFF2-40B4-BE49-F238E27FC236}">
                  <a16:creationId xmlns:a16="http://schemas.microsoft.com/office/drawing/2014/main" id="{F425976C-3548-179F-EB2B-A44ED5910BB3}"/>
                </a:ext>
              </a:extLst>
            </p:cNvPr>
            <p:cNvSpPr/>
            <p:nvPr/>
          </p:nvSpPr>
          <p:spPr>
            <a:xfrm>
              <a:off x="3953790" y="5792174"/>
              <a:ext cx="431131" cy="242279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5" name="광주광역시">
              <a:extLst>
                <a:ext uri="{FF2B5EF4-FFF2-40B4-BE49-F238E27FC236}">
                  <a16:creationId xmlns:a16="http://schemas.microsoft.com/office/drawing/2014/main" id="{A2697E69-DFAF-CE59-B90E-B5DD8496898D}"/>
                </a:ext>
              </a:extLst>
            </p:cNvPr>
            <p:cNvSpPr/>
            <p:nvPr/>
          </p:nvSpPr>
          <p:spPr>
            <a:xfrm>
              <a:off x="4246539" y="4852089"/>
              <a:ext cx="172867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전라북도">
              <a:extLst>
                <a:ext uri="{FF2B5EF4-FFF2-40B4-BE49-F238E27FC236}">
                  <a16:creationId xmlns:a16="http://schemas.microsoft.com/office/drawing/2014/main" id="{FCFF7095-C02B-7805-EEF7-44E283F36C81}"/>
                </a:ext>
              </a:extLst>
            </p:cNvPr>
            <p:cNvSpPr/>
            <p:nvPr/>
          </p:nvSpPr>
          <p:spPr>
            <a:xfrm>
              <a:off x="3995527" y="4250519"/>
              <a:ext cx="917318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전라남도">
              <a:extLst>
                <a:ext uri="{FF2B5EF4-FFF2-40B4-BE49-F238E27FC236}">
                  <a16:creationId xmlns:a16="http://schemas.microsoft.com/office/drawing/2014/main" id="{31E44997-497E-C5BF-85B7-2BEF8362F87E}"/>
                </a:ext>
              </a:extLst>
            </p:cNvPr>
            <p:cNvSpPr/>
            <p:nvPr/>
          </p:nvSpPr>
          <p:spPr>
            <a:xfrm>
              <a:off x="3753856" y="4700003"/>
              <a:ext cx="1090020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8" name="부산광역시">
              <a:extLst>
                <a:ext uri="{FF2B5EF4-FFF2-40B4-BE49-F238E27FC236}">
                  <a16:creationId xmlns:a16="http://schemas.microsoft.com/office/drawing/2014/main" id="{DD274855-B813-28B3-80E5-F1474790A320}"/>
                </a:ext>
              </a:extLst>
            </p:cNvPr>
            <p:cNvSpPr/>
            <p:nvPr/>
          </p:nvSpPr>
          <p:spPr>
            <a:xfrm>
              <a:off x="5423009" y="4774425"/>
              <a:ext cx="228663" cy="20116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9" name="울산광역시">
              <a:extLst>
                <a:ext uri="{FF2B5EF4-FFF2-40B4-BE49-F238E27FC236}">
                  <a16:creationId xmlns:a16="http://schemas.microsoft.com/office/drawing/2014/main" id="{C963D95B-569F-461A-294A-D5E12EC9E656}"/>
                </a:ext>
              </a:extLst>
            </p:cNvPr>
            <p:cNvSpPr/>
            <p:nvPr/>
          </p:nvSpPr>
          <p:spPr>
            <a:xfrm>
              <a:off x="5498491" y="4552042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0" name="대구광역시">
              <a:extLst>
                <a:ext uri="{FF2B5EF4-FFF2-40B4-BE49-F238E27FC236}">
                  <a16:creationId xmlns:a16="http://schemas.microsoft.com/office/drawing/2014/main" id="{F0A51C74-6E38-7FF3-5EC8-DA0CEA5765CC}"/>
                </a:ext>
              </a:extLst>
            </p:cNvPr>
            <p:cNvSpPr/>
            <p:nvPr/>
          </p:nvSpPr>
          <p:spPr>
            <a:xfrm>
              <a:off x="5159713" y="4328773"/>
              <a:ext cx="210903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1" name="경상북도">
              <a:extLst>
                <a:ext uri="{FF2B5EF4-FFF2-40B4-BE49-F238E27FC236}">
                  <a16:creationId xmlns:a16="http://schemas.microsoft.com/office/drawing/2014/main" id="{BD475779-5401-B372-5C12-1606771E9728}"/>
                </a:ext>
              </a:extLst>
            </p:cNvPr>
            <p:cNvSpPr/>
            <p:nvPr/>
          </p:nvSpPr>
          <p:spPr>
            <a:xfrm>
              <a:off x="4839850" y="3596012"/>
              <a:ext cx="977526" cy="104834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7" name="경상남도">
              <a:extLst>
                <a:ext uri="{FF2B5EF4-FFF2-40B4-BE49-F238E27FC236}">
                  <a16:creationId xmlns:a16="http://schemas.microsoft.com/office/drawing/2014/main" id="{B3B099DC-39AB-0861-57A3-06B9D3874C59}"/>
                </a:ext>
              </a:extLst>
            </p:cNvPr>
            <p:cNvSpPr/>
            <p:nvPr/>
          </p:nvSpPr>
          <p:spPr>
            <a:xfrm>
              <a:off x="4751720" y="4420389"/>
              <a:ext cx="854466" cy="80248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8" name="세종특별자치시">
              <a:extLst>
                <a:ext uri="{FF2B5EF4-FFF2-40B4-BE49-F238E27FC236}">
                  <a16:creationId xmlns:a16="http://schemas.microsoft.com/office/drawing/2014/main" id="{946812C2-F786-01DF-9A91-F4FF092128B2}"/>
                </a:ext>
              </a:extLst>
            </p:cNvPr>
            <p:cNvSpPr/>
            <p:nvPr/>
          </p:nvSpPr>
          <p:spPr>
            <a:xfrm>
              <a:off x="4471502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9" name="대전광역시">
              <a:extLst>
                <a:ext uri="{FF2B5EF4-FFF2-40B4-BE49-F238E27FC236}">
                  <a16:creationId xmlns:a16="http://schemas.microsoft.com/office/drawing/2014/main" id="{03407A08-7627-B48E-57C7-60186122C9B2}"/>
                </a:ext>
              </a:extLst>
            </p:cNvPr>
            <p:cNvSpPr/>
            <p:nvPr/>
          </p:nvSpPr>
          <p:spPr>
            <a:xfrm>
              <a:off x="4575843" y="4024156"/>
              <a:ext cx="108782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9" name="충청북도">
              <a:extLst>
                <a:ext uri="{FF2B5EF4-FFF2-40B4-BE49-F238E27FC236}">
                  <a16:creationId xmlns:a16="http://schemas.microsoft.com/office/drawing/2014/main" id="{1BADFB8B-CA71-AB63-EC28-DF0125EDFE19}"/>
                </a:ext>
              </a:extLst>
            </p:cNvPr>
            <p:cNvSpPr/>
            <p:nvPr/>
          </p:nvSpPr>
          <p:spPr>
            <a:xfrm>
              <a:off x="4547872" y="3513956"/>
              <a:ext cx="758956" cy="821745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1" name="충청남도">
              <a:extLst>
                <a:ext uri="{FF2B5EF4-FFF2-40B4-BE49-F238E27FC236}">
                  <a16:creationId xmlns:a16="http://schemas.microsoft.com/office/drawing/2014/main" id="{B04A7DAB-2E40-25AB-CD1E-4ED5CC1640DD}"/>
                </a:ext>
              </a:extLst>
            </p:cNvPr>
            <p:cNvSpPr/>
            <p:nvPr/>
          </p:nvSpPr>
          <p:spPr>
            <a:xfrm>
              <a:off x="3928037" y="3616527"/>
              <a:ext cx="809869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3" name="강원도">
              <a:extLst>
                <a:ext uri="{FF2B5EF4-FFF2-40B4-BE49-F238E27FC236}">
                  <a16:creationId xmlns:a16="http://schemas.microsoft.com/office/drawing/2014/main" id="{1AADEDED-15EC-9510-4389-734DED852E8B}"/>
                </a:ext>
              </a:extLst>
            </p:cNvPr>
            <p:cNvSpPr/>
            <p:nvPr/>
          </p:nvSpPr>
          <p:spPr>
            <a:xfrm>
              <a:off x="4407565" y="2548377"/>
              <a:ext cx="1358661" cy="1363483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4" name="경기도">
              <a:extLst>
                <a:ext uri="{FF2B5EF4-FFF2-40B4-BE49-F238E27FC236}">
                  <a16:creationId xmlns:a16="http://schemas.microsoft.com/office/drawing/2014/main" id="{66462D13-5E5C-34EF-1207-12BBBB6B7512}"/>
                </a:ext>
              </a:extLst>
            </p:cNvPr>
            <p:cNvSpPr/>
            <p:nvPr/>
          </p:nvSpPr>
          <p:spPr>
            <a:xfrm>
              <a:off x="4155961" y="2834868"/>
              <a:ext cx="705971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5" name="인천광역시">
              <a:extLst>
                <a:ext uri="{FF2B5EF4-FFF2-40B4-BE49-F238E27FC236}">
                  <a16:creationId xmlns:a16="http://schemas.microsoft.com/office/drawing/2014/main" id="{BA81DC37-161A-2E90-DDA9-7EDB002EFB4F}"/>
                </a:ext>
              </a:extLst>
            </p:cNvPr>
            <p:cNvSpPr/>
            <p:nvPr/>
          </p:nvSpPr>
          <p:spPr>
            <a:xfrm>
              <a:off x="3990858" y="3097779"/>
              <a:ext cx="301858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6" name="서울특별시">
              <a:extLst>
                <a:ext uri="{FF2B5EF4-FFF2-40B4-BE49-F238E27FC236}">
                  <a16:creationId xmlns:a16="http://schemas.microsoft.com/office/drawing/2014/main" id="{EC919AC0-029B-6C45-B64D-ED3B9BE075B4}"/>
                </a:ext>
              </a:extLst>
            </p:cNvPr>
            <p:cNvSpPr/>
            <p:nvPr/>
          </p:nvSpPr>
          <p:spPr>
            <a:xfrm>
              <a:off x="4308996" y="3197844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E7450A6-169B-5F4F-C9E1-CA0876CFDEDC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32" y="3959085"/>
              <a:ext cx="768543" cy="25840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E39141F-9B26-83B7-505B-129CAD558DCA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66" y="3438276"/>
              <a:ext cx="816382" cy="71121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C80066C-DC04-29EA-30ED-58281C7E4FAC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15" y="2929348"/>
              <a:ext cx="455326" cy="36247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Line 5">
            <a:extLst>
              <a:ext uri="{FF2B5EF4-FFF2-40B4-BE49-F238E27FC236}">
                <a16:creationId xmlns:a16="http://schemas.microsoft.com/office/drawing/2014/main" id="{8BA6D3C9-ED01-17FA-0728-7B2299CCAA54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F9D7F8-5BBD-9142-4EB9-B43B0E9BC0FD}"/>
              </a:ext>
            </a:extLst>
          </p:cNvPr>
          <p:cNvSpPr/>
          <p:nvPr/>
        </p:nvSpPr>
        <p:spPr>
          <a:xfrm>
            <a:off x="6073486" y="1031012"/>
            <a:ext cx="5645992" cy="5416068"/>
          </a:xfrm>
          <a:prstGeom prst="roundRect">
            <a:avLst>
              <a:gd name="adj" fmla="val 728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9F650-AF4B-D7E0-B41F-CF853F540672}"/>
              </a:ext>
            </a:extLst>
          </p:cNvPr>
          <p:cNvSpPr txBox="1"/>
          <p:nvPr/>
        </p:nvSpPr>
        <p:spPr>
          <a:xfrm>
            <a:off x="7795287" y="872987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배송 불만율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5F8C4C9-7D75-B952-5F26-3093EB5B6922}"/>
              </a:ext>
            </a:extLst>
          </p:cNvPr>
          <p:cNvGrpSpPr/>
          <p:nvPr/>
        </p:nvGrpSpPr>
        <p:grpSpPr>
          <a:xfrm>
            <a:off x="6494631" y="1287417"/>
            <a:ext cx="1592482" cy="1845050"/>
            <a:chOff x="9549403" y="4563725"/>
            <a:chExt cx="1592482" cy="1845050"/>
          </a:xfrm>
        </p:grpSpPr>
        <p:graphicFrame>
          <p:nvGraphicFramePr>
            <p:cNvPr id="94" name="차트 93">
              <a:extLst>
                <a:ext uri="{FF2B5EF4-FFF2-40B4-BE49-F238E27FC236}">
                  <a16:creationId xmlns:a16="http://schemas.microsoft.com/office/drawing/2014/main" id="{205586A4-7387-9C59-00AF-F11E0AD1475A}"/>
                </a:ext>
              </a:extLst>
            </p:cNvPr>
            <p:cNvGraphicFramePr/>
            <p:nvPr/>
          </p:nvGraphicFramePr>
          <p:xfrm>
            <a:off x="9549403" y="4811823"/>
            <a:ext cx="1592482" cy="15969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9C3680-DE68-CD2C-FBC8-AFF3982BED0B}"/>
                </a:ext>
              </a:extLst>
            </p:cNvPr>
            <p:cNvSpPr txBox="1"/>
            <p:nvPr/>
          </p:nvSpPr>
          <p:spPr>
            <a:xfrm>
              <a:off x="9656411" y="4563725"/>
              <a:ext cx="13786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 </a:t>
              </a:r>
              <a:r>
                <a:rPr lang="ko-KR" altLang="en-US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배송 불만율 </a:t>
              </a:r>
              <a:r>
                <a:rPr lang="en-US" altLang="ko-KR" sz="12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4B97D47-F853-2B10-530D-BC8ACFAFB4D5}"/>
                </a:ext>
              </a:extLst>
            </p:cNvPr>
            <p:cNvSpPr txBox="1"/>
            <p:nvPr/>
          </p:nvSpPr>
          <p:spPr>
            <a:xfrm>
              <a:off x="10371103" y="5404506"/>
              <a:ext cx="7128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30.1%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5744547-CF19-E0E3-251E-E0C247223749}"/>
                </a:ext>
              </a:extLst>
            </p:cNvPr>
            <p:cNvSpPr txBox="1"/>
            <p:nvPr/>
          </p:nvSpPr>
          <p:spPr>
            <a:xfrm>
              <a:off x="9759080" y="5625127"/>
              <a:ext cx="7128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69.9%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EE6F4DF-EAD4-0BFB-5173-7F1330D52ADD}"/>
                </a:ext>
              </a:extLst>
            </p:cNvPr>
            <p:cNvSpPr txBox="1"/>
            <p:nvPr/>
          </p:nvSpPr>
          <p:spPr>
            <a:xfrm>
              <a:off x="9772555" y="5470256"/>
              <a:ext cx="5730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trike="noStrike" spc="-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만족율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86AC05-1484-70A9-305F-AC19FFCB99CD}"/>
                </a:ext>
              </a:extLst>
            </p:cNvPr>
            <p:cNvSpPr txBox="1"/>
            <p:nvPr/>
          </p:nvSpPr>
          <p:spPr>
            <a:xfrm>
              <a:off x="10338602" y="5236703"/>
              <a:ext cx="76380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불만율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6AA2758-BC84-FC8E-253D-D23BEABDCB2D}"/>
              </a:ext>
            </a:extLst>
          </p:cNvPr>
          <p:cNvGrpSpPr/>
          <p:nvPr/>
        </p:nvGrpSpPr>
        <p:grpSpPr>
          <a:xfrm>
            <a:off x="8343924" y="2834893"/>
            <a:ext cx="3163384" cy="3439206"/>
            <a:chOff x="7111187" y="336357"/>
            <a:chExt cx="4860698" cy="5539063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FE5DFE91-D5B7-56AD-4932-A22ADD74BB2D}"/>
                </a:ext>
              </a:extLst>
            </p:cNvPr>
            <p:cNvSpPr/>
            <p:nvPr/>
          </p:nvSpPr>
          <p:spPr>
            <a:xfrm>
              <a:off x="7296999" y="2369654"/>
              <a:ext cx="1432131" cy="5396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FC8AFC4-1112-AD4F-9FC6-F05D79A106F7}"/>
                </a:ext>
              </a:extLst>
            </p:cNvPr>
            <p:cNvSpPr/>
            <p:nvPr/>
          </p:nvSpPr>
          <p:spPr>
            <a:xfrm>
              <a:off x="7222490" y="1531470"/>
              <a:ext cx="1432131" cy="549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0F4783BD-42B0-B165-E9FD-8B852FD579E4}"/>
                </a:ext>
              </a:extLst>
            </p:cNvPr>
            <p:cNvSpPr/>
            <p:nvPr/>
          </p:nvSpPr>
          <p:spPr>
            <a:xfrm>
              <a:off x="7620793" y="630607"/>
              <a:ext cx="1432132" cy="549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 </a:t>
              </a:r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(29.6%)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4" name="제주도">
              <a:extLst>
                <a:ext uri="{FF2B5EF4-FFF2-40B4-BE49-F238E27FC236}">
                  <a16:creationId xmlns:a16="http://schemas.microsoft.com/office/drawing/2014/main" id="{E8725243-F0AF-4C3B-6CBC-B062CA42FBC1}"/>
                </a:ext>
              </a:extLst>
            </p:cNvPr>
            <p:cNvSpPr/>
            <p:nvPr/>
          </p:nvSpPr>
          <p:spPr>
            <a:xfrm>
              <a:off x="9029432" y="5490460"/>
              <a:ext cx="680721" cy="384960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5" name="광주광역시">
              <a:extLst>
                <a:ext uri="{FF2B5EF4-FFF2-40B4-BE49-F238E27FC236}">
                  <a16:creationId xmlns:a16="http://schemas.microsoft.com/office/drawing/2014/main" id="{347A7881-3901-74DA-F159-64770A061D9B}"/>
                </a:ext>
              </a:extLst>
            </p:cNvPr>
            <p:cNvSpPr/>
            <p:nvPr/>
          </p:nvSpPr>
          <p:spPr>
            <a:xfrm>
              <a:off x="9491659" y="3996750"/>
              <a:ext cx="272943" cy="186392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전라북도">
              <a:extLst>
                <a:ext uri="{FF2B5EF4-FFF2-40B4-BE49-F238E27FC236}">
                  <a16:creationId xmlns:a16="http://schemas.microsoft.com/office/drawing/2014/main" id="{77965296-5EB2-048E-6B47-4E0843DFD8BD}"/>
                </a:ext>
              </a:extLst>
            </p:cNvPr>
            <p:cNvSpPr/>
            <p:nvPr/>
          </p:nvSpPr>
          <p:spPr>
            <a:xfrm>
              <a:off x="9095331" y="3040908"/>
              <a:ext cx="1448372" cy="889341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전라남도">
              <a:extLst>
                <a:ext uri="{FF2B5EF4-FFF2-40B4-BE49-F238E27FC236}">
                  <a16:creationId xmlns:a16="http://schemas.microsoft.com/office/drawing/2014/main" id="{15BA28CB-7166-57EE-55B9-93F76A7335D6}"/>
                </a:ext>
              </a:extLst>
            </p:cNvPr>
            <p:cNvSpPr/>
            <p:nvPr/>
          </p:nvSpPr>
          <p:spPr>
            <a:xfrm>
              <a:off x="8713751" y="3755098"/>
              <a:ext cx="1721055" cy="1436808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부산광역시">
              <a:extLst>
                <a:ext uri="{FF2B5EF4-FFF2-40B4-BE49-F238E27FC236}">
                  <a16:creationId xmlns:a16="http://schemas.microsoft.com/office/drawing/2014/main" id="{537CCF22-DC59-AD18-8D34-1CA6EE630A18}"/>
                </a:ext>
              </a:extLst>
            </p:cNvPr>
            <p:cNvSpPr/>
            <p:nvPr/>
          </p:nvSpPr>
          <p:spPr>
            <a:xfrm>
              <a:off x="11349211" y="3873348"/>
              <a:ext cx="361041" cy="319629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9" name="울산광역시">
              <a:extLst>
                <a:ext uri="{FF2B5EF4-FFF2-40B4-BE49-F238E27FC236}">
                  <a16:creationId xmlns:a16="http://schemas.microsoft.com/office/drawing/2014/main" id="{78757EA9-8E4F-FF0B-97CD-A1D5E43767A3}"/>
                </a:ext>
              </a:extLst>
            </p:cNvPr>
            <p:cNvSpPr/>
            <p:nvPr/>
          </p:nvSpPr>
          <p:spPr>
            <a:xfrm>
              <a:off x="11468391" y="3520001"/>
              <a:ext cx="416425" cy="389174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0" name="대구광역시">
              <a:extLst>
                <a:ext uri="{FF2B5EF4-FFF2-40B4-BE49-F238E27FC236}">
                  <a16:creationId xmlns:a16="http://schemas.microsoft.com/office/drawing/2014/main" id="{860CA5D3-41FC-991E-05FA-A00665CFD903}"/>
                </a:ext>
              </a:extLst>
            </p:cNvPr>
            <p:cNvSpPr/>
            <p:nvPr/>
          </p:nvSpPr>
          <p:spPr>
            <a:xfrm>
              <a:off x="10933488" y="3165248"/>
              <a:ext cx="332999" cy="439753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1" name="경상북도">
              <a:extLst>
                <a:ext uri="{FF2B5EF4-FFF2-40B4-BE49-F238E27FC236}">
                  <a16:creationId xmlns:a16="http://schemas.microsoft.com/office/drawing/2014/main" id="{071D37DE-0A0D-18C4-D1AD-05CAB1E53605}"/>
                </a:ext>
              </a:extLst>
            </p:cNvPr>
            <p:cNvSpPr/>
            <p:nvPr/>
          </p:nvSpPr>
          <p:spPr>
            <a:xfrm>
              <a:off x="10428450" y="2000956"/>
              <a:ext cx="1543435" cy="166572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경상남도">
              <a:extLst>
                <a:ext uri="{FF2B5EF4-FFF2-40B4-BE49-F238E27FC236}">
                  <a16:creationId xmlns:a16="http://schemas.microsoft.com/office/drawing/2014/main" id="{CF92276F-9933-B2ED-C692-97CE42C0BC0E}"/>
                </a:ext>
              </a:extLst>
            </p:cNvPr>
            <p:cNvSpPr/>
            <p:nvPr/>
          </p:nvSpPr>
          <p:spPr>
            <a:xfrm>
              <a:off x="10289300" y="3310817"/>
              <a:ext cx="1349134" cy="1275082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세종특별자치시">
              <a:extLst>
                <a:ext uri="{FF2B5EF4-FFF2-40B4-BE49-F238E27FC236}">
                  <a16:creationId xmlns:a16="http://schemas.microsoft.com/office/drawing/2014/main" id="{2A1868EB-DB34-DFD8-75BE-2465C0DC9D63}"/>
                </a:ext>
              </a:extLst>
            </p:cNvPr>
            <p:cNvSpPr/>
            <p:nvPr/>
          </p:nvSpPr>
          <p:spPr>
            <a:xfrm>
              <a:off x="9846858" y="2398842"/>
              <a:ext cx="193490" cy="379340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rgbClr val="BDD7EE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대전광역시">
              <a:extLst>
                <a:ext uri="{FF2B5EF4-FFF2-40B4-BE49-F238E27FC236}">
                  <a16:creationId xmlns:a16="http://schemas.microsoft.com/office/drawing/2014/main" id="{F432C606-1C44-411A-F77A-B4E572583B0B}"/>
                </a:ext>
              </a:extLst>
            </p:cNvPr>
            <p:cNvSpPr/>
            <p:nvPr/>
          </p:nvSpPr>
          <p:spPr>
            <a:xfrm>
              <a:off x="10011605" y="2681238"/>
              <a:ext cx="171758" cy="273265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충청북도">
              <a:extLst>
                <a:ext uri="{FF2B5EF4-FFF2-40B4-BE49-F238E27FC236}">
                  <a16:creationId xmlns:a16="http://schemas.microsoft.com/office/drawing/2014/main" id="{C19D4BDE-60D7-BC81-1989-B8B33AAFFB73}"/>
                </a:ext>
              </a:extLst>
            </p:cNvPr>
            <p:cNvSpPr/>
            <p:nvPr/>
          </p:nvSpPr>
          <p:spPr>
            <a:xfrm>
              <a:off x="9967439" y="1870576"/>
              <a:ext cx="1198331" cy="1305678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충청남도">
              <a:extLst>
                <a:ext uri="{FF2B5EF4-FFF2-40B4-BE49-F238E27FC236}">
                  <a16:creationId xmlns:a16="http://schemas.microsoft.com/office/drawing/2014/main" id="{DAE31388-0F92-54A3-5358-37682B4ADC61}"/>
                </a:ext>
              </a:extLst>
            </p:cNvPr>
            <p:cNvSpPr/>
            <p:nvPr/>
          </p:nvSpPr>
          <p:spPr>
            <a:xfrm>
              <a:off x="8988771" y="2033552"/>
              <a:ext cx="1278718" cy="1145044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강원도">
              <a:extLst>
                <a:ext uri="{FF2B5EF4-FFF2-40B4-BE49-F238E27FC236}">
                  <a16:creationId xmlns:a16="http://schemas.microsoft.com/office/drawing/2014/main" id="{5A33B7CC-AF4C-20F9-6523-044DCC498D51}"/>
                </a:ext>
              </a:extLst>
            </p:cNvPr>
            <p:cNvSpPr/>
            <p:nvPr/>
          </p:nvSpPr>
          <p:spPr>
            <a:xfrm>
              <a:off x="9745907" y="336357"/>
              <a:ext cx="2145217" cy="2166452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경기도">
              <a:extLst>
                <a:ext uri="{FF2B5EF4-FFF2-40B4-BE49-F238E27FC236}">
                  <a16:creationId xmlns:a16="http://schemas.microsoft.com/office/drawing/2014/main" id="{9436B0B1-381E-2A11-5C29-D48C7CA45E0F}"/>
                </a:ext>
              </a:extLst>
            </p:cNvPr>
            <p:cNvSpPr/>
            <p:nvPr/>
          </p:nvSpPr>
          <p:spPr>
            <a:xfrm>
              <a:off x="9348644" y="791565"/>
              <a:ext cx="1114672" cy="1419948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인천광역시">
              <a:extLst>
                <a:ext uri="{FF2B5EF4-FFF2-40B4-BE49-F238E27FC236}">
                  <a16:creationId xmlns:a16="http://schemas.microsoft.com/office/drawing/2014/main" id="{39EA26AB-C5DA-A79D-9B31-DC98C0FCB66E}"/>
                </a:ext>
              </a:extLst>
            </p:cNvPr>
            <p:cNvSpPr/>
            <p:nvPr/>
          </p:nvSpPr>
          <p:spPr>
            <a:xfrm>
              <a:off x="9087959" y="1209307"/>
              <a:ext cx="476609" cy="475578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서울특별시">
              <a:extLst>
                <a:ext uri="{FF2B5EF4-FFF2-40B4-BE49-F238E27FC236}">
                  <a16:creationId xmlns:a16="http://schemas.microsoft.com/office/drawing/2014/main" id="{9745BA3F-5225-C128-0B8B-BC8CCBCE3862}"/>
                </a:ext>
              </a:extLst>
            </p:cNvPr>
            <p:cNvSpPr/>
            <p:nvPr/>
          </p:nvSpPr>
          <p:spPr>
            <a:xfrm>
              <a:off x="9590274" y="1368302"/>
              <a:ext cx="321082" cy="2500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7337DE5-2981-ABD1-FE3E-BED55BF20891}"/>
                </a:ext>
              </a:extLst>
            </p:cNvPr>
            <p:cNvCxnSpPr>
              <a:cxnSpLocks/>
            </p:cNvCxnSpPr>
            <p:nvPr/>
          </p:nvCxnSpPr>
          <p:spPr>
            <a:xfrm>
              <a:off x="8730136" y="2577845"/>
              <a:ext cx="1213468" cy="41057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414033A-6B1F-719B-3A1A-5620C60C865C}"/>
                </a:ext>
              </a:extLst>
            </p:cNvPr>
            <p:cNvCxnSpPr>
              <a:cxnSpLocks/>
            </p:cNvCxnSpPr>
            <p:nvPr/>
          </p:nvCxnSpPr>
          <p:spPr>
            <a:xfrm>
              <a:off x="8646190" y="1750327"/>
              <a:ext cx="1289001" cy="11300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B096ABFB-A2D7-DFEC-893D-A0F9596057C6}"/>
                </a:ext>
              </a:extLst>
            </p:cNvPr>
            <p:cNvCxnSpPr>
              <a:cxnSpLocks/>
            </p:cNvCxnSpPr>
            <p:nvPr/>
          </p:nvCxnSpPr>
          <p:spPr>
            <a:xfrm>
              <a:off x="9038313" y="941687"/>
              <a:ext cx="718922" cy="575937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405BFB-8DDE-883F-2F9F-EED7349F293B}"/>
                </a:ext>
              </a:extLst>
            </p:cNvPr>
            <p:cNvSpPr txBox="1"/>
            <p:nvPr/>
          </p:nvSpPr>
          <p:spPr>
            <a:xfrm>
              <a:off x="10668493" y="1278191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30.0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30E96EC-B8DB-6F93-0438-C08D659C1898}"/>
                </a:ext>
              </a:extLst>
            </p:cNvPr>
            <p:cNvSpPr txBox="1"/>
            <p:nvPr/>
          </p:nvSpPr>
          <p:spPr>
            <a:xfrm>
              <a:off x="10927532" y="2635253"/>
              <a:ext cx="671362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30.1</a:t>
              </a:r>
              <a:endPara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8C0DA85-E07A-224C-BA5D-69738629792E}"/>
                </a:ext>
              </a:extLst>
            </p:cNvPr>
            <p:cNvSpPr txBox="1"/>
            <p:nvPr/>
          </p:nvSpPr>
          <p:spPr>
            <a:xfrm>
              <a:off x="11266487" y="3801242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30.3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A63268F-59D2-5E1E-7E9E-009E96B2C0D5}"/>
                </a:ext>
              </a:extLst>
            </p:cNvPr>
            <p:cNvSpPr txBox="1"/>
            <p:nvPr/>
          </p:nvSpPr>
          <p:spPr>
            <a:xfrm>
              <a:off x="8993490" y="5493571"/>
              <a:ext cx="808565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30.4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DFAFF00-560B-EAB4-539F-48A0CFB5C2A1}"/>
                </a:ext>
              </a:extLst>
            </p:cNvPr>
            <p:cNvSpPr txBox="1"/>
            <p:nvPr/>
          </p:nvSpPr>
          <p:spPr>
            <a:xfrm>
              <a:off x="9546121" y="3384444"/>
              <a:ext cx="671362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29.7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28B392A-414D-1CE3-D4EE-61BE0FC52E9E}"/>
                </a:ext>
              </a:extLst>
            </p:cNvPr>
            <p:cNvSpPr txBox="1"/>
            <p:nvPr/>
          </p:nvSpPr>
          <p:spPr>
            <a:xfrm>
              <a:off x="9220718" y="3867663"/>
              <a:ext cx="755408" cy="37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29.6</a:t>
              </a:r>
              <a:endPara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D97ABFB-DCD9-61F3-E5DC-1B38F31A47B7}"/>
                </a:ext>
              </a:extLst>
            </p:cNvPr>
            <p:cNvSpPr txBox="1"/>
            <p:nvPr/>
          </p:nvSpPr>
          <p:spPr>
            <a:xfrm>
              <a:off x="10797030" y="3182788"/>
              <a:ext cx="671362" cy="34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30.5</a:t>
              </a:r>
              <a:endPara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08EBE3D9-A963-CD57-4D50-E9AE6375C636}"/>
                </a:ext>
              </a:extLst>
            </p:cNvPr>
            <p:cNvSpPr/>
            <p:nvPr/>
          </p:nvSpPr>
          <p:spPr>
            <a:xfrm>
              <a:off x="7111187" y="3207840"/>
              <a:ext cx="1432131" cy="54725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대전광역시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(30.7%)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0FC57CA-78AB-0E8C-DA27-3AD90BCC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3318" y="2844683"/>
              <a:ext cx="1512842" cy="577534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tx2">
                  <a:lumMod val="75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33" name="차트 132">
            <a:extLst>
              <a:ext uri="{FF2B5EF4-FFF2-40B4-BE49-F238E27FC236}">
                <a16:creationId xmlns:a16="http://schemas.microsoft.com/office/drawing/2014/main" id="{59ADDC02-1189-5C9C-AE21-E85541D0749F}"/>
              </a:ext>
            </a:extLst>
          </p:cNvPr>
          <p:cNvGraphicFramePr/>
          <p:nvPr/>
        </p:nvGraphicFramePr>
        <p:xfrm>
          <a:off x="2122592" y="4540928"/>
          <a:ext cx="1592482" cy="1596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C635F037-9EA5-D195-4E92-476CBA8F3116}"/>
              </a:ext>
            </a:extLst>
          </p:cNvPr>
          <p:cNvSpPr txBox="1"/>
          <p:nvPr/>
        </p:nvSpPr>
        <p:spPr>
          <a:xfrm>
            <a:off x="2089964" y="4397733"/>
            <a:ext cx="1584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기여도</a:t>
            </a:r>
            <a:r>
              <a:rPr lang="ko-KR" altLang="en-US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59CD4DF-6A51-0A8E-4F8D-B72EF4422A7F}"/>
              </a:ext>
            </a:extLst>
          </p:cNvPr>
          <p:cNvSpPr txBox="1"/>
          <p:nvPr/>
        </p:nvSpPr>
        <p:spPr>
          <a:xfrm>
            <a:off x="2956933" y="5312761"/>
            <a:ext cx="712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54.2%</a:t>
            </a:r>
            <a:endParaRPr lang="en-US" altLang="ko-KR" sz="12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E8580C-5490-3782-9D42-5A17B2F67788}"/>
              </a:ext>
            </a:extLst>
          </p:cNvPr>
          <p:cNvSpPr txBox="1"/>
          <p:nvPr/>
        </p:nvSpPr>
        <p:spPr>
          <a:xfrm>
            <a:off x="2994229" y="5157726"/>
            <a:ext cx="544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4D2FB9C-52A7-8799-394C-024CA1FDA91E}"/>
              </a:ext>
            </a:extLst>
          </p:cNvPr>
          <p:cNvSpPr txBox="1"/>
          <p:nvPr/>
        </p:nvSpPr>
        <p:spPr>
          <a:xfrm>
            <a:off x="2203398" y="5268707"/>
            <a:ext cx="712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45.8%</a:t>
            </a:r>
            <a:endParaRPr lang="en-US" altLang="ko-KR" sz="12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F3CE960-2ED8-763F-9E48-29ED6612110A}"/>
              </a:ext>
            </a:extLst>
          </p:cNvPr>
          <p:cNvSpPr txBox="1"/>
          <p:nvPr/>
        </p:nvSpPr>
        <p:spPr>
          <a:xfrm>
            <a:off x="2198103" y="5107675"/>
            <a:ext cx="8370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지역</a:t>
            </a:r>
            <a:endParaRPr lang="en-US" altLang="ko-KR" sz="11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1" name="표 30">
            <a:extLst>
              <a:ext uri="{FF2B5EF4-FFF2-40B4-BE49-F238E27FC236}">
                <a16:creationId xmlns:a16="http://schemas.microsoft.com/office/drawing/2014/main" id="{DD02555A-8114-3085-9A0F-9409CCB5EB65}"/>
              </a:ext>
            </a:extLst>
          </p:cNvPr>
          <p:cNvGraphicFramePr>
            <a:graphicFrameLocks noGrp="1"/>
          </p:cNvGraphicFramePr>
          <p:nvPr/>
        </p:nvGraphicFramePr>
        <p:xfrm>
          <a:off x="9528002" y="1358952"/>
          <a:ext cx="151809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174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1016922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불만율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(%)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29.6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256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30.7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</a:tbl>
          </a:graphicData>
        </a:graphic>
      </p:graphicFrame>
      <p:graphicFrame>
        <p:nvGraphicFramePr>
          <p:cNvPr id="142" name="표 30">
            <a:extLst>
              <a:ext uri="{FF2B5EF4-FFF2-40B4-BE49-F238E27FC236}">
                <a16:creationId xmlns:a16="http://schemas.microsoft.com/office/drawing/2014/main" id="{055781FE-C024-B45A-E549-915AA8FF0F52}"/>
              </a:ext>
            </a:extLst>
          </p:cNvPr>
          <p:cNvGraphicFramePr>
            <a:graphicFrameLocks noGrp="1"/>
          </p:cNvGraphicFramePr>
          <p:nvPr/>
        </p:nvGraphicFramePr>
        <p:xfrm>
          <a:off x="446547" y="2454395"/>
          <a:ext cx="1512842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39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1013403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70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55212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05925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35933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45460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27111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광주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59124"/>
                  </a:ext>
                </a:extLst>
              </a:tr>
              <a:tr h="186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78301"/>
                  </a:ext>
                </a:extLst>
              </a:tr>
            </a:tbl>
          </a:graphicData>
        </a:graphic>
      </p:graphicFrame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00FEFD3-424B-FA22-94EC-DE24E77A3DEA}"/>
              </a:ext>
            </a:extLst>
          </p:cNvPr>
          <p:cNvCxnSpPr>
            <a:cxnSpLocks/>
          </p:cNvCxnSpPr>
          <p:nvPr/>
        </p:nvCxnSpPr>
        <p:spPr>
          <a:xfrm flipV="1">
            <a:off x="7316331" y="1359335"/>
            <a:ext cx="2222895" cy="29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1E5E4C-3D68-719E-EAF6-19CEF815B1D3}"/>
              </a:ext>
            </a:extLst>
          </p:cNvPr>
          <p:cNvCxnSpPr>
            <a:cxnSpLocks/>
          </p:cNvCxnSpPr>
          <p:nvPr/>
        </p:nvCxnSpPr>
        <p:spPr>
          <a:xfrm>
            <a:off x="7929944" y="2515840"/>
            <a:ext cx="1598058" cy="11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FA7365-293E-54FD-03DB-02FE2A87E0A3}"/>
              </a:ext>
            </a:extLst>
          </p:cNvPr>
          <p:cNvSpPr txBox="1"/>
          <p:nvPr/>
        </p:nvSpPr>
        <p:spPr>
          <a:xfrm>
            <a:off x="6258976" y="3041633"/>
            <a:ext cx="181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 불만족 물품 </a:t>
            </a:r>
            <a:r>
              <a:rPr lang="en-US" altLang="ko-KR" sz="12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TOP3 ]</a:t>
            </a:r>
          </a:p>
        </p:txBody>
      </p:sp>
      <p:graphicFrame>
        <p:nvGraphicFramePr>
          <p:cNvPr id="12" name="표 30">
            <a:extLst>
              <a:ext uri="{FF2B5EF4-FFF2-40B4-BE49-F238E27FC236}">
                <a16:creationId xmlns:a16="http://schemas.microsoft.com/office/drawing/2014/main" id="{8C11A5C2-290C-99E9-A857-497B66E4B808}"/>
              </a:ext>
            </a:extLst>
          </p:cNvPr>
          <p:cNvGraphicFramePr>
            <a:graphicFrameLocks noGrp="1"/>
          </p:cNvGraphicFramePr>
          <p:nvPr/>
        </p:nvGraphicFramePr>
        <p:xfrm>
          <a:off x="6344674" y="3339754"/>
          <a:ext cx="1679867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580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1125287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3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No.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3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단계 기저귀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3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단계 기저귀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31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수유용품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F63363-4EF5-BA1D-42A5-3EE1318982AF}"/>
              </a:ext>
            </a:extLst>
          </p:cNvPr>
          <p:cNvSpPr txBox="1"/>
          <p:nvPr/>
        </p:nvSpPr>
        <p:spPr>
          <a:xfrm>
            <a:off x="6816107" y="5622148"/>
            <a:ext cx="2416868" cy="6197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매출이 높은 지역의 불만족 물품은 주기적으로 사용하는 </a:t>
            </a:r>
            <a:r>
              <a:rPr lang="ko-KR" altLang="en-US" sz="1200" spc="-1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CFA44D0-65EA-D015-C667-A08B0B696571}"/>
              </a:ext>
            </a:extLst>
          </p:cNvPr>
          <p:cNvGraphicFramePr/>
          <p:nvPr/>
        </p:nvGraphicFramePr>
        <p:xfrm>
          <a:off x="6116536" y="4277169"/>
          <a:ext cx="2198301" cy="1384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05C124-DE1F-211C-FABC-13CA0A0DFED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31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래픽 54" descr="모래가 다 떨어진 모래 시계 단색으로 채워진">
            <a:extLst>
              <a:ext uri="{FF2B5EF4-FFF2-40B4-BE49-F238E27FC236}">
                <a16:creationId xmlns:a16="http://schemas.microsoft.com/office/drawing/2014/main" id="{FD7BB8F8-4ED6-42E4-4B43-39AF0272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53" y="563622"/>
            <a:ext cx="1165450" cy="116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9F2E6D-BA90-6FD0-0662-B7B55850320A}"/>
              </a:ext>
            </a:extLst>
          </p:cNvPr>
          <p:cNvSpPr/>
          <p:nvPr/>
        </p:nvSpPr>
        <p:spPr>
          <a:xfrm>
            <a:off x="354437" y="3253543"/>
            <a:ext cx="11483126" cy="309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래픽 39" descr="여성 프로필 단색으로 채워진">
            <a:extLst>
              <a:ext uri="{FF2B5EF4-FFF2-40B4-BE49-F238E27FC236}">
                <a16:creationId xmlns:a16="http://schemas.microsoft.com/office/drawing/2014/main" id="{B27154C3-93D1-E1F9-39DC-3C710D50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746" y="671865"/>
            <a:ext cx="1165451" cy="1165451"/>
          </a:xfrm>
          <a:prstGeom prst="rect">
            <a:avLst/>
          </a:prstGeom>
        </p:spPr>
      </p:pic>
      <p:sp>
        <p:nvSpPr>
          <p:cNvPr id="45" name="그래픽 43" descr="기저귀 윤곽선">
            <a:extLst>
              <a:ext uri="{FF2B5EF4-FFF2-40B4-BE49-F238E27FC236}">
                <a16:creationId xmlns:a16="http://schemas.microsoft.com/office/drawing/2014/main" id="{4123853B-CA44-5B92-B187-CBCD5A69B836}"/>
              </a:ext>
            </a:extLst>
          </p:cNvPr>
          <p:cNvSpPr/>
          <p:nvPr/>
        </p:nvSpPr>
        <p:spPr>
          <a:xfrm>
            <a:off x="1437223" y="854934"/>
            <a:ext cx="834910" cy="683273"/>
          </a:xfrm>
          <a:custGeom>
            <a:avLst/>
            <a:gdLst>
              <a:gd name="connsiteX0" fmla="*/ 628650 w 666749"/>
              <a:gd name="connsiteY0" fmla="*/ 0 h 571547"/>
              <a:gd name="connsiteX1" fmla="*/ 38100 w 666749"/>
              <a:gd name="connsiteY1" fmla="*/ 0 h 571547"/>
              <a:gd name="connsiteX2" fmla="*/ 0 w 666749"/>
              <a:gd name="connsiteY2" fmla="*/ 38100 h 571547"/>
              <a:gd name="connsiteX3" fmla="*/ 0 w 666749"/>
              <a:gd name="connsiteY3" fmla="*/ 333423 h 571547"/>
              <a:gd name="connsiteX4" fmla="*/ 238125 w 666749"/>
              <a:gd name="connsiteY4" fmla="*/ 571548 h 571547"/>
              <a:gd name="connsiteX5" fmla="*/ 428625 w 666749"/>
              <a:gd name="connsiteY5" fmla="*/ 571548 h 571547"/>
              <a:gd name="connsiteX6" fmla="*/ 666750 w 666749"/>
              <a:gd name="connsiteY6" fmla="*/ 333423 h 571547"/>
              <a:gd name="connsiteX7" fmla="*/ 666750 w 666749"/>
              <a:gd name="connsiteY7" fmla="*/ 38100 h 571547"/>
              <a:gd name="connsiteX8" fmla="*/ 628650 w 666749"/>
              <a:gd name="connsiteY8" fmla="*/ 0 h 571547"/>
              <a:gd name="connsiteX9" fmla="*/ 647700 w 666749"/>
              <a:gd name="connsiteY9" fmla="*/ 190500 h 571547"/>
              <a:gd name="connsiteX10" fmla="*/ 523875 w 666749"/>
              <a:gd name="connsiteY10" fmla="*/ 190500 h 571547"/>
              <a:gd name="connsiteX11" fmla="*/ 514350 w 666749"/>
              <a:gd name="connsiteY11" fmla="*/ 180975 h 571547"/>
              <a:gd name="connsiteX12" fmla="*/ 514350 w 666749"/>
              <a:gd name="connsiteY12" fmla="*/ 123825 h 571547"/>
              <a:gd name="connsiteX13" fmla="*/ 523875 w 666749"/>
              <a:gd name="connsiteY13" fmla="*/ 114300 h 571547"/>
              <a:gd name="connsiteX14" fmla="*/ 647700 w 666749"/>
              <a:gd name="connsiteY14" fmla="*/ 114300 h 571547"/>
              <a:gd name="connsiteX15" fmla="*/ 19050 w 666749"/>
              <a:gd name="connsiteY15" fmla="*/ 114300 h 571547"/>
              <a:gd name="connsiteX16" fmla="*/ 142875 w 666749"/>
              <a:gd name="connsiteY16" fmla="*/ 114300 h 571547"/>
              <a:gd name="connsiteX17" fmla="*/ 152400 w 666749"/>
              <a:gd name="connsiteY17" fmla="*/ 123825 h 571547"/>
              <a:gd name="connsiteX18" fmla="*/ 152400 w 666749"/>
              <a:gd name="connsiteY18" fmla="*/ 180975 h 571547"/>
              <a:gd name="connsiteX19" fmla="*/ 142875 w 666749"/>
              <a:gd name="connsiteY19" fmla="*/ 190500 h 571547"/>
              <a:gd name="connsiteX20" fmla="*/ 19050 w 666749"/>
              <a:gd name="connsiteY20" fmla="*/ 190500 h 571547"/>
              <a:gd name="connsiteX21" fmla="*/ 142875 w 666749"/>
              <a:gd name="connsiteY21" fmla="*/ 209550 h 571547"/>
              <a:gd name="connsiteX22" fmla="*/ 171450 w 666749"/>
              <a:gd name="connsiteY22" fmla="*/ 180975 h 571547"/>
              <a:gd name="connsiteX23" fmla="*/ 171450 w 666749"/>
              <a:gd name="connsiteY23" fmla="*/ 123825 h 571547"/>
              <a:gd name="connsiteX24" fmla="*/ 142875 w 666749"/>
              <a:gd name="connsiteY24" fmla="*/ 95250 h 571547"/>
              <a:gd name="connsiteX25" fmla="*/ 19050 w 666749"/>
              <a:gd name="connsiteY25" fmla="*/ 95250 h 571547"/>
              <a:gd name="connsiteX26" fmla="*/ 19050 w 666749"/>
              <a:gd name="connsiteY26" fmla="*/ 38100 h 571547"/>
              <a:gd name="connsiteX27" fmla="*/ 38100 w 666749"/>
              <a:gd name="connsiteY27" fmla="*/ 19050 h 571547"/>
              <a:gd name="connsiteX28" fmla="*/ 628650 w 666749"/>
              <a:gd name="connsiteY28" fmla="*/ 19050 h 571547"/>
              <a:gd name="connsiteX29" fmla="*/ 647700 w 666749"/>
              <a:gd name="connsiteY29" fmla="*/ 38100 h 571547"/>
              <a:gd name="connsiteX30" fmla="*/ 647700 w 666749"/>
              <a:gd name="connsiteY30" fmla="*/ 95250 h 571547"/>
              <a:gd name="connsiteX31" fmla="*/ 523875 w 666749"/>
              <a:gd name="connsiteY31" fmla="*/ 95250 h 571547"/>
              <a:gd name="connsiteX32" fmla="*/ 495300 w 666749"/>
              <a:gd name="connsiteY32" fmla="*/ 123825 h 571547"/>
              <a:gd name="connsiteX33" fmla="*/ 495300 w 666749"/>
              <a:gd name="connsiteY33" fmla="*/ 180975 h 571547"/>
              <a:gd name="connsiteX34" fmla="*/ 523875 w 666749"/>
              <a:gd name="connsiteY34" fmla="*/ 209550 h 571547"/>
              <a:gd name="connsiteX35" fmla="*/ 647700 w 666749"/>
              <a:gd name="connsiteY35" fmla="*/ 209550 h 571547"/>
              <a:gd name="connsiteX36" fmla="*/ 647700 w 666749"/>
              <a:gd name="connsiteY36" fmla="*/ 298380 h 571547"/>
              <a:gd name="connsiteX37" fmla="*/ 419843 w 666749"/>
              <a:gd name="connsiteY37" fmla="*/ 552498 h 571547"/>
              <a:gd name="connsiteX38" fmla="*/ 246345 w 666749"/>
              <a:gd name="connsiteY38" fmla="*/ 552498 h 571547"/>
              <a:gd name="connsiteX39" fmla="*/ 19050 w 666749"/>
              <a:gd name="connsiteY39" fmla="*/ 298494 h 571547"/>
              <a:gd name="connsiteX40" fmla="*/ 19050 w 666749"/>
              <a:gd name="connsiteY40" fmla="*/ 209550 h 571547"/>
              <a:gd name="connsiteX41" fmla="*/ 19050 w 666749"/>
              <a:gd name="connsiteY41" fmla="*/ 333423 h 571547"/>
              <a:gd name="connsiteX42" fmla="*/ 19050 w 666749"/>
              <a:gd name="connsiteY42" fmla="*/ 318030 h 571547"/>
              <a:gd name="connsiteX43" fmla="*/ 227219 w 666749"/>
              <a:gd name="connsiteY43" fmla="*/ 552221 h 571547"/>
              <a:gd name="connsiteX44" fmla="*/ 19050 w 666749"/>
              <a:gd name="connsiteY44" fmla="*/ 333423 h 571547"/>
              <a:gd name="connsiteX45" fmla="*/ 439007 w 666749"/>
              <a:gd name="connsiteY45" fmla="*/ 552231 h 571547"/>
              <a:gd name="connsiteX46" fmla="*/ 647700 w 666749"/>
              <a:gd name="connsiteY46" fmla="*/ 317916 h 571547"/>
              <a:gd name="connsiteX47" fmla="*/ 647700 w 666749"/>
              <a:gd name="connsiteY47" fmla="*/ 333423 h 571547"/>
              <a:gd name="connsiteX48" fmla="*/ 439007 w 666749"/>
              <a:gd name="connsiteY48" fmla="*/ 552231 h 5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6749" h="571547">
                <a:moveTo>
                  <a:pt x="628650" y="0"/>
                </a:move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333423"/>
                </a:lnTo>
                <a:cubicBezTo>
                  <a:pt x="147" y="464874"/>
                  <a:pt x="106673" y="571401"/>
                  <a:pt x="238125" y="571548"/>
                </a:cubicBezTo>
                <a:lnTo>
                  <a:pt x="428625" y="571548"/>
                </a:lnTo>
                <a:cubicBezTo>
                  <a:pt x="560077" y="571401"/>
                  <a:pt x="666603" y="464874"/>
                  <a:pt x="666750" y="333423"/>
                </a:cubicBezTo>
                <a:lnTo>
                  <a:pt x="666750" y="38100"/>
                </a:lnTo>
                <a:cubicBezTo>
                  <a:pt x="666750" y="17058"/>
                  <a:pt x="649692" y="0"/>
                  <a:pt x="628650" y="0"/>
                </a:cubicBezTo>
                <a:close/>
                <a:moveTo>
                  <a:pt x="647700" y="190500"/>
                </a:moveTo>
                <a:lnTo>
                  <a:pt x="523875" y="190500"/>
                </a:lnTo>
                <a:cubicBezTo>
                  <a:pt x="518614" y="190500"/>
                  <a:pt x="514350" y="186236"/>
                  <a:pt x="514350" y="180975"/>
                </a:cubicBezTo>
                <a:lnTo>
                  <a:pt x="514350" y="123825"/>
                </a:lnTo>
                <a:cubicBezTo>
                  <a:pt x="514350" y="118564"/>
                  <a:pt x="518614" y="114300"/>
                  <a:pt x="523875" y="114300"/>
                </a:cubicBezTo>
                <a:lnTo>
                  <a:pt x="647700" y="114300"/>
                </a:lnTo>
                <a:close/>
                <a:moveTo>
                  <a:pt x="19050" y="114300"/>
                </a:moveTo>
                <a:lnTo>
                  <a:pt x="142875" y="114300"/>
                </a:lnTo>
                <a:cubicBezTo>
                  <a:pt x="148136" y="114300"/>
                  <a:pt x="152400" y="118564"/>
                  <a:pt x="152400" y="123825"/>
                </a:cubicBezTo>
                <a:lnTo>
                  <a:pt x="152400" y="180975"/>
                </a:lnTo>
                <a:cubicBezTo>
                  <a:pt x="152400" y="186236"/>
                  <a:pt x="148136" y="190500"/>
                  <a:pt x="142875" y="190500"/>
                </a:cubicBezTo>
                <a:lnTo>
                  <a:pt x="19050" y="190500"/>
                </a:lnTo>
                <a:close/>
                <a:moveTo>
                  <a:pt x="142875" y="209550"/>
                </a:moveTo>
                <a:cubicBezTo>
                  <a:pt x="158657" y="209550"/>
                  <a:pt x="171450" y="196757"/>
                  <a:pt x="171450" y="180975"/>
                </a:cubicBezTo>
                <a:lnTo>
                  <a:pt x="171450" y="123825"/>
                </a:lnTo>
                <a:cubicBezTo>
                  <a:pt x="171450" y="108043"/>
                  <a:pt x="158657" y="95250"/>
                  <a:pt x="142875" y="95250"/>
                </a:cubicBezTo>
                <a:lnTo>
                  <a:pt x="19050" y="95250"/>
                </a:ln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628650" y="19050"/>
                </a:lnTo>
                <a:cubicBezTo>
                  <a:pt x="639171" y="19050"/>
                  <a:pt x="647700" y="27579"/>
                  <a:pt x="647700" y="38100"/>
                </a:cubicBezTo>
                <a:lnTo>
                  <a:pt x="647700" y="95250"/>
                </a:lnTo>
                <a:lnTo>
                  <a:pt x="523875" y="95250"/>
                </a:lnTo>
                <a:cubicBezTo>
                  <a:pt x="508093" y="95250"/>
                  <a:pt x="495300" y="108043"/>
                  <a:pt x="495300" y="123825"/>
                </a:cubicBezTo>
                <a:lnTo>
                  <a:pt x="495300" y="180975"/>
                </a:lnTo>
                <a:cubicBezTo>
                  <a:pt x="495300" y="196757"/>
                  <a:pt x="508093" y="209550"/>
                  <a:pt x="523875" y="209550"/>
                </a:cubicBezTo>
                <a:lnTo>
                  <a:pt x="647700" y="209550"/>
                </a:lnTo>
                <a:lnTo>
                  <a:pt x="647700" y="298380"/>
                </a:lnTo>
                <a:cubicBezTo>
                  <a:pt x="524033" y="323595"/>
                  <a:pt x="431472" y="426824"/>
                  <a:pt x="419843" y="552498"/>
                </a:cubicBezTo>
                <a:lnTo>
                  <a:pt x="246345" y="552498"/>
                </a:lnTo>
                <a:cubicBezTo>
                  <a:pt x="234733" y="427036"/>
                  <a:pt x="142457" y="323917"/>
                  <a:pt x="19050" y="298494"/>
                </a:cubicBezTo>
                <a:lnTo>
                  <a:pt x="19050" y="209550"/>
                </a:lnTo>
                <a:close/>
                <a:moveTo>
                  <a:pt x="19050" y="333423"/>
                </a:moveTo>
                <a:lnTo>
                  <a:pt x="19050" y="318030"/>
                </a:lnTo>
                <a:cubicBezTo>
                  <a:pt x="131736" y="342944"/>
                  <a:pt x="215689" y="437393"/>
                  <a:pt x="227219" y="552221"/>
                </a:cubicBezTo>
                <a:cubicBezTo>
                  <a:pt x="110674" y="546277"/>
                  <a:pt x="19187" y="450119"/>
                  <a:pt x="19050" y="333423"/>
                </a:cubicBezTo>
                <a:close/>
                <a:moveTo>
                  <a:pt x="439007" y="552231"/>
                </a:moveTo>
                <a:cubicBezTo>
                  <a:pt x="450556" y="437203"/>
                  <a:pt x="534771" y="342650"/>
                  <a:pt x="647700" y="317916"/>
                </a:cubicBezTo>
                <a:lnTo>
                  <a:pt x="647700" y="333423"/>
                </a:lnTo>
                <a:cubicBezTo>
                  <a:pt x="647558" y="450317"/>
                  <a:pt x="555765" y="546561"/>
                  <a:pt x="439007" y="55223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17835D-7C62-C524-B7B4-727290757E90}"/>
              </a:ext>
            </a:extLst>
          </p:cNvPr>
          <p:cNvSpPr txBox="1"/>
          <p:nvPr/>
        </p:nvSpPr>
        <p:spPr>
          <a:xfrm>
            <a:off x="1402600" y="1754083"/>
            <a:ext cx="173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매달 </a:t>
            </a:r>
            <a:r>
              <a:rPr lang="en-US" altLang="ko-KR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pic>
        <p:nvPicPr>
          <p:cNvPr id="48" name="그래픽 47" descr="화폐 단색으로 채워진">
            <a:extLst>
              <a:ext uri="{FF2B5EF4-FFF2-40B4-BE49-F238E27FC236}">
                <a16:creationId xmlns:a16="http://schemas.microsoft.com/office/drawing/2014/main" id="{5FC2DCF9-A9AE-490D-0924-46A4A152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599" y="779560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BA1B3F-D039-025D-633A-4267051A48C3}"/>
              </a:ext>
            </a:extLst>
          </p:cNvPr>
          <p:cNvSpPr txBox="1"/>
          <p:nvPr/>
        </p:nvSpPr>
        <p:spPr>
          <a:xfrm>
            <a:off x="5033399" y="1713334"/>
            <a:ext cx="2216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-1300</a:t>
            </a:r>
            <a:r>
              <a:rPr lang="ko-KR" altLang="en-US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grpSp>
        <p:nvGrpSpPr>
          <p:cNvPr id="58" name="그래픽 55" descr="사용자 윤곽선">
            <a:extLst>
              <a:ext uri="{FF2B5EF4-FFF2-40B4-BE49-F238E27FC236}">
                <a16:creationId xmlns:a16="http://schemas.microsoft.com/office/drawing/2014/main" id="{FA78D323-D409-C640-C918-DF080010B465}"/>
              </a:ext>
            </a:extLst>
          </p:cNvPr>
          <p:cNvGrpSpPr/>
          <p:nvPr/>
        </p:nvGrpSpPr>
        <p:grpSpPr>
          <a:xfrm>
            <a:off x="5274803" y="905490"/>
            <a:ext cx="1110294" cy="674096"/>
            <a:chOff x="9197412" y="1245782"/>
            <a:chExt cx="1110294" cy="674096"/>
          </a:xfrm>
          <a:solidFill>
            <a:srgbClr val="000000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D53931F-5B3F-B4C5-DAAE-2E658CB92A4E}"/>
                </a:ext>
              </a:extLst>
            </p:cNvPr>
            <p:cNvSpPr/>
            <p:nvPr/>
          </p:nvSpPr>
          <p:spPr>
            <a:xfrm>
              <a:off x="9316276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BDADF6D-2679-6D86-2FF7-9C7D8AC716A5}"/>
                </a:ext>
              </a:extLst>
            </p:cNvPr>
            <p:cNvSpPr/>
            <p:nvPr/>
          </p:nvSpPr>
          <p:spPr>
            <a:xfrm>
              <a:off x="9950782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958D892-7962-6A62-9A53-5DA2C12EC8EC}"/>
                </a:ext>
              </a:extLst>
            </p:cNvPr>
            <p:cNvSpPr/>
            <p:nvPr/>
          </p:nvSpPr>
          <p:spPr>
            <a:xfrm>
              <a:off x="9906512" y="1512604"/>
              <a:ext cx="401195" cy="224720"/>
            </a:xfrm>
            <a:custGeom>
              <a:avLst/>
              <a:gdLst>
                <a:gd name="connsiteX0" fmla="*/ 373420 w 401195"/>
                <a:gd name="connsiteY0" fmla="*/ 70047 h 224720"/>
                <a:gd name="connsiteX1" fmla="*/ 259116 w 401195"/>
                <a:gd name="connsiteY1" fmla="*/ 15440 h 224720"/>
                <a:gd name="connsiteX2" fmla="*/ 163240 w 401195"/>
                <a:gd name="connsiteY2" fmla="*/ 0 h 224720"/>
                <a:gd name="connsiteX3" fmla="*/ 67654 w 401195"/>
                <a:gd name="connsiteY3" fmla="*/ 15374 h 224720"/>
                <a:gd name="connsiteX4" fmla="*/ 4336 w 401195"/>
                <a:gd name="connsiteY4" fmla="*/ 39498 h 224720"/>
                <a:gd name="connsiteX5" fmla="*/ 0 w 401195"/>
                <a:gd name="connsiteY5" fmla="*/ 71752 h 224720"/>
                <a:gd name="connsiteX6" fmla="*/ 75057 w 401195"/>
                <a:gd name="connsiteY6" fmla="*/ 40741 h 224720"/>
                <a:gd name="connsiteX7" fmla="*/ 163240 w 401195"/>
                <a:gd name="connsiteY7" fmla="*/ 26438 h 224720"/>
                <a:gd name="connsiteX8" fmla="*/ 252388 w 401195"/>
                <a:gd name="connsiteY8" fmla="*/ 40979 h 224720"/>
                <a:gd name="connsiteX9" fmla="*/ 356975 w 401195"/>
                <a:gd name="connsiteY9" fmla="*/ 90748 h 224720"/>
                <a:gd name="connsiteX10" fmla="*/ 358112 w 401195"/>
                <a:gd name="connsiteY10" fmla="*/ 91594 h 224720"/>
                <a:gd name="connsiteX11" fmla="*/ 374742 w 401195"/>
                <a:gd name="connsiteY11" fmla="*/ 125579 h 224720"/>
                <a:gd name="connsiteX12" fmla="*/ 374742 w 401195"/>
                <a:gd name="connsiteY12" fmla="*/ 224721 h 224720"/>
                <a:gd name="connsiteX13" fmla="*/ 401179 w 401195"/>
                <a:gd name="connsiteY13" fmla="*/ 224721 h 224720"/>
                <a:gd name="connsiteX14" fmla="*/ 401179 w 401195"/>
                <a:gd name="connsiteY14" fmla="*/ 125579 h 224720"/>
                <a:gd name="connsiteX15" fmla="*/ 373420 w 401195"/>
                <a:gd name="connsiteY15" fmla="*/ 70047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195" h="224720">
                  <a:moveTo>
                    <a:pt x="373420" y="70047"/>
                  </a:moveTo>
                  <a:cubicBezTo>
                    <a:pt x="339727" y="43773"/>
                    <a:pt x="300725" y="25140"/>
                    <a:pt x="259116" y="15440"/>
                  </a:cubicBezTo>
                  <a:cubicBezTo>
                    <a:pt x="227967" y="6138"/>
                    <a:pt x="195734" y="946"/>
                    <a:pt x="163240" y="0"/>
                  </a:cubicBezTo>
                  <a:cubicBezTo>
                    <a:pt x="130765" y="33"/>
                    <a:pt x="98502" y="5223"/>
                    <a:pt x="67654" y="15374"/>
                  </a:cubicBezTo>
                  <a:cubicBezTo>
                    <a:pt x="45721" y="21051"/>
                    <a:pt x="24487" y="29142"/>
                    <a:pt x="4336" y="39498"/>
                  </a:cubicBezTo>
                  <a:cubicBezTo>
                    <a:pt x="4012" y="50370"/>
                    <a:pt x="2559" y="61180"/>
                    <a:pt x="0" y="71752"/>
                  </a:cubicBezTo>
                  <a:cubicBezTo>
                    <a:pt x="23507" y="58081"/>
                    <a:pt x="48755" y="47650"/>
                    <a:pt x="75057" y="40741"/>
                  </a:cubicBezTo>
                  <a:cubicBezTo>
                    <a:pt x="103521" y="31388"/>
                    <a:pt x="133278" y="26562"/>
                    <a:pt x="163240" y="26438"/>
                  </a:cubicBezTo>
                  <a:cubicBezTo>
                    <a:pt x="193459" y="27412"/>
                    <a:pt x="223425" y="32299"/>
                    <a:pt x="252388" y="40979"/>
                  </a:cubicBezTo>
                  <a:cubicBezTo>
                    <a:pt x="290466" y="49733"/>
                    <a:pt x="326164" y="66721"/>
                    <a:pt x="356975" y="90748"/>
                  </a:cubicBezTo>
                  <a:lnTo>
                    <a:pt x="358112" y="91594"/>
                  </a:lnTo>
                  <a:cubicBezTo>
                    <a:pt x="368985" y="99432"/>
                    <a:pt x="375224" y="112185"/>
                    <a:pt x="374742" y="125579"/>
                  </a:cubicBezTo>
                  <a:lnTo>
                    <a:pt x="374742" y="224721"/>
                  </a:lnTo>
                  <a:lnTo>
                    <a:pt x="401179" y="224721"/>
                  </a:lnTo>
                  <a:lnTo>
                    <a:pt x="401179" y="125579"/>
                  </a:lnTo>
                  <a:cubicBezTo>
                    <a:pt x="401662" y="103620"/>
                    <a:pt x="391273" y="82839"/>
                    <a:pt x="373420" y="70047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AA49F61-7BBC-2336-28B6-B8809D30AF4B}"/>
                </a:ext>
              </a:extLst>
            </p:cNvPr>
            <p:cNvSpPr/>
            <p:nvPr/>
          </p:nvSpPr>
          <p:spPr>
            <a:xfrm>
              <a:off x="9197412" y="1512604"/>
              <a:ext cx="400518" cy="224720"/>
            </a:xfrm>
            <a:custGeom>
              <a:avLst/>
              <a:gdLst>
                <a:gd name="connsiteX0" fmla="*/ 400518 w 400518"/>
                <a:gd name="connsiteY0" fmla="*/ 69703 h 224720"/>
                <a:gd name="connsiteX1" fmla="*/ 396553 w 400518"/>
                <a:gd name="connsiteY1" fmla="*/ 37872 h 224720"/>
                <a:gd name="connsiteX2" fmla="*/ 333684 w 400518"/>
                <a:gd name="connsiteY2" fmla="*/ 15400 h 224720"/>
                <a:gd name="connsiteX3" fmla="*/ 237834 w 400518"/>
                <a:gd name="connsiteY3" fmla="*/ 0 h 224720"/>
                <a:gd name="connsiteX4" fmla="*/ 142248 w 400518"/>
                <a:gd name="connsiteY4" fmla="*/ 15374 h 224720"/>
                <a:gd name="connsiteX5" fmla="*/ 27152 w 400518"/>
                <a:gd name="connsiteY5" fmla="*/ 70483 h 224720"/>
                <a:gd name="connsiteX6" fmla="*/ 0 w 400518"/>
                <a:gd name="connsiteY6" fmla="*/ 125579 h 224720"/>
                <a:gd name="connsiteX7" fmla="*/ 0 w 400518"/>
                <a:gd name="connsiteY7" fmla="*/ 224721 h 224720"/>
                <a:gd name="connsiteX8" fmla="*/ 26438 w 400518"/>
                <a:gd name="connsiteY8" fmla="*/ 224721 h 224720"/>
                <a:gd name="connsiteX9" fmla="*/ 26438 w 400518"/>
                <a:gd name="connsiteY9" fmla="*/ 125579 h 224720"/>
                <a:gd name="connsiteX10" fmla="*/ 43199 w 400518"/>
                <a:gd name="connsiteY10" fmla="*/ 91501 h 224720"/>
                <a:gd name="connsiteX11" fmla="*/ 149704 w 400518"/>
                <a:gd name="connsiteY11" fmla="*/ 40741 h 224720"/>
                <a:gd name="connsiteX12" fmla="*/ 237834 w 400518"/>
                <a:gd name="connsiteY12" fmla="*/ 26438 h 224720"/>
                <a:gd name="connsiteX13" fmla="*/ 326982 w 400518"/>
                <a:gd name="connsiteY13" fmla="*/ 40979 h 224720"/>
                <a:gd name="connsiteX14" fmla="*/ 400518 w 400518"/>
                <a:gd name="connsiteY14" fmla="*/ 69703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518" h="224720">
                  <a:moveTo>
                    <a:pt x="400518" y="69703"/>
                  </a:moveTo>
                  <a:cubicBezTo>
                    <a:pt x="398113" y="59256"/>
                    <a:pt x="396783" y="48590"/>
                    <a:pt x="396553" y="37872"/>
                  </a:cubicBezTo>
                  <a:cubicBezTo>
                    <a:pt x="376381" y="28348"/>
                    <a:pt x="355323" y="20821"/>
                    <a:pt x="333684" y="15400"/>
                  </a:cubicBezTo>
                  <a:cubicBezTo>
                    <a:pt x="302541" y="6114"/>
                    <a:pt x="270318" y="936"/>
                    <a:pt x="237834" y="0"/>
                  </a:cubicBezTo>
                  <a:cubicBezTo>
                    <a:pt x="205359" y="33"/>
                    <a:pt x="173096" y="5223"/>
                    <a:pt x="142248" y="15374"/>
                  </a:cubicBezTo>
                  <a:cubicBezTo>
                    <a:pt x="100874" y="26655"/>
                    <a:pt x="61880" y="45325"/>
                    <a:pt x="27152" y="70483"/>
                  </a:cubicBezTo>
                  <a:cubicBezTo>
                    <a:pt x="10050" y="83646"/>
                    <a:pt x="20" y="103998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41"/>
                    <a:pt x="32649" y="99662"/>
                    <a:pt x="43199" y="91501"/>
                  </a:cubicBezTo>
                  <a:cubicBezTo>
                    <a:pt x="75366" y="68326"/>
                    <a:pt x="111443" y="51131"/>
                    <a:pt x="149704" y="40741"/>
                  </a:cubicBezTo>
                  <a:cubicBezTo>
                    <a:pt x="178152" y="31393"/>
                    <a:pt x="207890" y="26567"/>
                    <a:pt x="237834" y="26438"/>
                  </a:cubicBezTo>
                  <a:cubicBezTo>
                    <a:pt x="268053" y="27412"/>
                    <a:pt x="298019" y="32300"/>
                    <a:pt x="326982" y="40979"/>
                  </a:cubicBezTo>
                  <a:cubicBezTo>
                    <a:pt x="352653" y="47271"/>
                    <a:pt x="377379" y="56930"/>
                    <a:pt x="400518" y="69703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429960-6ECB-22FC-A2E9-99FC7C48C5B3}"/>
                </a:ext>
              </a:extLst>
            </p:cNvPr>
            <p:cNvSpPr/>
            <p:nvPr/>
          </p:nvSpPr>
          <p:spPr>
            <a:xfrm>
              <a:off x="9514559" y="1695157"/>
              <a:ext cx="475894" cy="224720"/>
            </a:xfrm>
            <a:custGeom>
              <a:avLst/>
              <a:gdLst>
                <a:gd name="connsiteX0" fmla="*/ 448120 w 475894"/>
                <a:gd name="connsiteY0" fmla="*/ 70060 h 224720"/>
                <a:gd name="connsiteX1" fmla="*/ 333816 w 475894"/>
                <a:gd name="connsiteY1" fmla="*/ 15453 h 224720"/>
                <a:gd name="connsiteX2" fmla="*/ 237940 w 475894"/>
                <a:gd name="connsiteY2" fmla="*/ 0 h 224720"/>
                <a:gd name="connsiteX3" fmla="*/ 142380 w 475894"/>
                <a:gd name="connsiteY3" fmla="*/ 15374 h 224720"/>
                <a:gd name="connsiteX4" fmla="*/ 27284 w 475894"/>
                <a:gd name="connsiteY4" fmla="*/ 70483 h 224720"/>
                <a:gd name="connsiteX5" fmla="*/ 0 w 475894"/>
                <a:gd name="connsiteY5" fmla="*/ 125579 h 224720"/>
                <a:gd name="connsiteX6" fmla="*/ 0 w 475894"/>
                <a:gd name="connsiteY6" fmla="*/ 224721 h 224720"/>
                <a:gd name="connsiteX7" fmla="*/ 26438 w 475894"/>
                <a:gd name="connsiteY7" fmla="*/ 224721 h 224720"/>
                <a:gd name="connsiteX8" fmla="*/ 26438 w 475894"/>
                <a:gd name="connsiteY8" fmla="*/ 125579 h 224720"/>
                <a:gd name="connsiteX9" fmla="*/ 43212 w 475894"/>
                <a:gd name="connsiteY9" fmla="*/ 91501 h 224720"/>
                <a:gd name="connsiteX10" fmla="*/ 149704 w 475894"/>
                <a:gd name="connsiteY10" fmla="*/ 40741 h 224720"/>
                <a:gd name="connsiteX11" fmla="*/ 237940 w 475894"/>
                <a:gd name="connsiteY11" fmla="*/ 26438 h 224720"/>
                <a:gd name="connsiteX12" fmla="*/ 327101 w 475894"/>
                <a:gd name="connsiteY12" fmla="*/ 40978 h 224720"/>
                <a:gd name="connsiteX13" fmla="*/ 431675 w 475894"/>
                <a:gd name="connsiteY13" fmla="*/ 90734 h 224720"/>
                <a:gd name="connsiteX14" fmla="*/ 432812 w 475894"/>
                <a:gd name="connsiteY14" fmla="*/ 91580 h 224720"/>
                <a:gd name="connsiteX15" fmla="*/ 449441 w 475894"/>
                <a:gd name="connsiteY15" fmla="*/ 125579 h 224720"/>
                <a:gd name="connsiteX16" fmla="*/ 449441 w 475894"/>
                <a:gd name="connsiteY16" fmla="*/ 224721 h 224720"/>
                <a:gd name="connsiteX17" fmla="*/ 475879 w 475894"/>
                <a:gd name="connsiteY17" fmla="*/ 224721 h 224720"/>
                <a:gd name="connsiteX18" fmla="*/ 475879 w 475894"/>
                <a:gd name="connsiteY18" fmla="*/ 125579 h 224720"/>
                <a:gd name="connsiteX19" fmla="*/ 448120 w 475894"/>
                <a:gd name="connsiteY19" fmla="*/ 70060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5894" h="224720">
                  <a:moveTo>
                    <a:pt x="448120" y="70060"/>
                  </a:moveTo>
                  <a:cubicBezTo>
                    <a:pt x="414430" y="43782"/>
                    <a:pt x="375426" y="25149"/>
                    <a:pt x="333816" y="15453"/>
                  </a:cubicBezTo>
                  <a:cubicBezTo>
                    <a:pt x="302666" y="6152"/>
                    <a:pt x="270434" y="958"/>
                    <a:pt x="237940" y="0"/>
                  </a:cubicBezTo>
                  <a:cubicBezTo>
                    <a:pt x="205474" y="32"/>
                    <a:pt x="173219" y="5221"/>
                    <a:pt x="142380" y="15374"/>
                  </a:cubicBezTo>
                  <a:cubicBezTo>
                    <a:pt x="101003" y="26647"/>
                    <a:pt x="62008" y="45317"/>
                    <a:pt x="27284" y="70483"/>
                  </a:cubicBezTo>
                  <a:cubicBezTo>
                    <a:pt x="10127" y="83616"/>
                    <a:pt x="46" y="103973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37"/>
                    <a:pt x="32655" y="99657"/>
                    <a:pt x="43212" y="91501"/>
                  </a:cubicBezTo>
                  <a:cubicBezTo>
                    <a:pt x="75371" y="68320"/>
                    <a:pt x="111446" y="51125"/>
                    <a:pt x="149704" y="40741"/>
                  </a:cubicBezTo>
                  <a:cubicBezTo>
                    <a:pt x="178185" y="31383"/>
                    <a:pt x="207961" y="26557"/>
                    <a:pt x="237940" y="26438"/>
                  </a:cubicBezTo>
                  <a:cubicBezTo>
                    <a:pt x="268164" y="27407"/>
                    <a:pt x="298134" y="32294"/>
                    <a:pt x="327101" y="40978"/>
                  </a:cubicBezTo>
                  <a:cubicBezTo>
                    <a:pt x="365176" y="49721"/>
                    <a:pt x="400873" y="66705"/>
                    <a:pt x="431675" y="90734"/>
                  </a:cubicBezTo>
                  <a:lnTo>
                    <a:pt x="432812" y="91580"/>
                  </a:lnTo>
                  <a:cubicBezTo>
                    <a:pt x="443687" y="99424"/>
                    <a:pt x="449925" y="112181"/>
                    <a:pt x="449441" y="125579"/>
                  </a:cubicBezTo>
                  <a:lnTo>
                    <a:pt x="449441" y="224721"/>
                  </a:lnTo>
                  <a:lnTo>
                    <a:pt x="475879" y="224721"/>
                  </a:lnTo>
                  <a:lnTo>
                    <a:pt x="475879" y="125579"/>
                  </a:lnTo>
                  <a:cubicBezTo>
                    <a:pt x="476358" y="103625"/>
                    <a:pt x="465970" y="82849"/>
                    <a:pt x="448120" y="70060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09F3EA7-0F15-99A6-946A-69B1B6C0D2C5}"/>
                </a:ext>
              </a:extLst>
            </p:cNvPr>
            <p:cNvSpPr/>
            <p:nvPr/>
          </p:nvSpPr>
          <p:spPr>
            <a:xfrm>
              <a:off x="9633529" y="1428334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438 h 237939"/>
                <a:gd name="connsiteX6" fmla="*/ 211502 w 237939"/>
                <a:gd name="connsiteY6" fmla="*/ 118970 h 237939"/>
                <a:gd name="connsiteX7" fmla="*/ 118970 w 237939"/>
                <a:gd name="connsiteY7" fmla="*/ 211502 h 237939"/>
                <a:gd name="connsiteX8" fmla="*/ 26438 w 237939"/>
                <a:gd name="connsiteY8" fmla="*/ 118970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5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5"/>
                    <a:pt x="53264" y="237940"/>
                    <a:pt x="118970" y="237940"/>
                  </a:cubicBezTo>
                  <a:close/>
                  <a:moveTo>
                    <a:pt x="118970" y="26438"/>
                  </a:moveTo>
                  <a:cubicBezTo>
                    <a:pt x="170074" y="26438"/>
                    <a:pt x="211502" y="67866"/>
                    <a:pt x="211502" y="118970"/>
                  </a:cubicBezTo>
                  <a:cubicBezTo>
                    <a:pt x="211502" y="170074"/>
                    <a:pt x="170074" y="211502"/>
                    <a:pt x="118970" y="211502"/>
                  </a:cubicBezTo>
                  <a:cubicBezTo>
                    <a:pt x="67866" y="211502"/>
                    <a:pt x="26438" y="170074"/>
                    <a:pt x="26438" y="118970"/>
                  </a:cubicBezTo>
                  <a:cubicBezTo>
                    <a:pt x="26475" y="67870"/>
                    <a:pt x="67870" y="26444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C4D62B-F4DC-645C-CC3E-0DF8EE5064DA}"/>
              </a:ext>
            </a:extLst>
          </p:cNvPr>
          <p:cNvSpPr txBox="1"/>
          <p:nvPr/>
        </p:nvSpPr>
        <p:spPr>
          <a:xfrm>
            <a:off x="5305478" y="2296204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 배송 시간 단축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1446A-0180-C140-866F-7D1DF50BF34C}"/>
              </a:ext>
            </a:extLst>
          </p:cNvPr>
          <p:cNvSpPr txBox="1"/>
          <p:nvPr/>
        </p:nvSpPr>
        <p:spPr>
          <a:xfrm>
            <a:off x="9346213" y="2284350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만족률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A94085-262E-BDBA-84F8-41A1EDF275EC}"/>
              </a:ext>
            </a:extLst>
          </p:cNvPr>
          <p:cNvSpPr txBox="1"/>
          <p:nvPr/>
        </p:nvSpPr>
        <p:spPr>
          <a:xfrm>
            <a:off x="9434210" y="1700695"/>
            <a:ext cx="1322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+15%</a:t>
            </a:r>
            <a:endParaRPr lang="ko-KR" altLang="en-US" sz="3200" dirty="0">
              <a:solidFill>
                <a:srgbClr val="5485F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0" name="그래픽 69" descr="상자 윤곽선">
            <a:extLst>
              <a:ext uri="{FF2B5EF4-FFF2-40B4-BE49-F238E27FC236}">
                <a16:creationId xmlns:a16="http://schemas.microsoft.com/office/drawing/2014/main" id="{A09D7FA9-64E2-B233-7F4C-DA4017C03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4464" y="645893"/>
            <a:ext cx="1186345" cy="1186345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 배송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5F6ED-1CBF-1E42-A81A-170C878DE796}"/>
              </a:ext>
            </a:extLst>
          </p:cNvPr>
          <p:cNvSpPr txBox="1"/>
          <p:nvPr/>
        </p:nvSpPr>
        <p:spPr>
          <a:xfrm>
            <a:off x="773164" y="2603981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귀찮은 주문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저희가 대신해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드릴게요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A2C26E-B0D9-6A0F-DA8E-FD1EAB4929FF}"/>
              </a:ext>
            </a:extLst>
          </p:cNvPr>
          <p:cNvSpPr txBox="1"/>
          <p:nvPr/>
        </p:nvSpPr>
        <p:spPr>
          <a:xfrm>
            <a:off x="4438327" y="2603981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고객님의 소중한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더 빨리 받아보세요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E31775-A0FC-E91F-A13F-9A2F5563E2F5}"/>
              </a:ext>
            </a:extLst>
          </p:cNvPr>
          <p:cNvSpPr txBox="1"/>
          <p:nvPr/>
        </p:nvSpPr>
        <p:spPr>
          <a:xfrm>
            <a:off x="1136928" y="2284038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주기 설정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A8B982-DDED-477B-2437-C17146E04251}"/>
              </a:ext>
            </a:extLst>
          </p:cNvPr>
          <p:cNvSpPr txBox="1"/>
          <p:nvPr/>
        </p:nvSpPr>
        <p:spPr>
          <a:xfrm>
            <a:off x="8624116" y="2598862"/>
            <a:ext cx="290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 배송으로 시킬 때보다 저렴해요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D80E59-DD89-C0E8-ECD5-B7BC3BABEDF4}"/>
              </a:ext>
            </a:extLst>
          </p:cNvPr>
          <p:cNvSpPr/>
          <p:nvPr/>
        </p:nvSpPr>
        <p:spPr>
          <a:xfrm>
            <a:off x="1117130" y="4455591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9D7F-94F1-580F-D82D-5A7C0EA3C813}"/>
              </a:ext>
            </a:extLst>
          </p:cNvPr>
          <p:cNvSpPr/>
          <p:nvPr/>
        </p:nvSpPr>
        <p:spPr>
          <a:xfrm>
            <a:off x="2993770" y="4455590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2EF68-8713-577E-F570-027DBCD10AFE}"/>
              </a:ext>
            </a:extLst>
          </p:cNvPr>
          <p:cNvSpPr/>
          <p:nvPr/>
        </p:nvSpPr>
        <p:spPr>
          <a:xfrm>
            <a:off x="4870408" y="4455589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6714CD-C7BE-6E55-3383-12BC9AFEDDD6}"/>
              </a:ext>
            </a:extLst>
          </p:cNvPr>
          <p:cNvCxnSpPr/>
          <p:nvPr/>
        </p:nvCxnSpPr>
        <p:spPr>
          <a:xfrm>
            <a:off x="1301125" y="4645160"/>
            <a:ext cx="3569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5D6071-212F-CA55-8639-CF536169E8E0}"/>
              </a:ext>
            </a:extLst>
          </p:cNvPr>
          <p:cNvSpPr txBox="1"/>
          <p:nvPr/>
        </p:nvSpPr>
        <p:spPr>
          <a:xfrm>
            <a:off x="1018036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6A35-6BC8-643E-7E29-2A5942E7F02C}"/>
              </a:ext>
            </a:extLst>
          </p:cNvPr>
          <p:cNvSpPr txBox="1"/>
          <p:nvPr/>
        </p:nvSpPr>
        <p:spPr>
          <a:xfrm>
            <a:off x="2915423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56DA6-8BA0-7179-B624-8F09B2FE772E}"/>
              </a:ext>
            </a:extLst>
          </p:cNvPr>
          <p:cNvSpPr txBox="1"/>
          <p:nvPr/>
        </p:nvSpPr>
        <p:spPr>
          <a:xfrm>
            <a:off x="4781404" y="418757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84C98-176E-B6EE-68FB-6694E15C33C9}"/>
              </a:ext>
            </a:extLst>
          </p:cNvPr>
          <p:cNvSpPr txBox="1"/>
          <p:nvPr/>
        </p:nvSpPr>
        <p:spPr>
          <a:xfrm>
            <a:off x="1095328" y="44979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86617-7121-4F15-799C-E6CF893C67F1}"/>
              </a:ext>
            </a:extLst>
          </p:cNvPr>
          <p:cNvSpPr txBox="1"/>
          <p:nvPr/>
        </p:nvSpPr>
        <p:spPr>
          <a:xfrm>
            <a:off x="2956171" y="449791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11CB1-5399-6014-65FE-EED2E8980486}"/>
              </a:ext>
            </a:extLst>
          </p:cNvPr>
          <p:cNvSpPr txBox="1"/>
          <p:nvPr/>
        </p:nvSpPr>
        <p:spPr>
          <a:xfrm>
            <a:off x="4837837" y="449127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517119-8CE8-1C09-7538-D43ABEDB7399}"/>
              </a:ext>
            </a:extLst>
          </p:cNvPr>
          <p:cNvSpPr/>
          <p:nvPr/>
        </p:nvSpPr>
        <p:spPr>
          <a:xfrm>
            <a:off x="560291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C665D-A28F-6B74-38B4-4CEE32F1B554}"/>
              </a:ext>
            </a:extLst>
          </p:cNvPr>
          <p:cNvSpPr/>
          <p:nvPr/>
        </p:nvSpPr>
        <p:spPr>
          <a:xfrm>
            <a:off x="2457679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CACE79-5100-865C-C9C4-8B1ED7185D32}"/>
              </a:ext>
            </a:extLst>
          </p:cNvPr>
          <p:cNvSpPr/>
          <p:nvPr/>
        </p:nvSpPr>
        <p:spPr>
          <a:xfrm>
            <a:off x="4313569" y="5107122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B07FA1-70B5-5898-ABF5-CAB1FF71BA0B}"/>
              </a:ext>
            </a:extLst>
          </p:cNvPr>
          <p:cNvSpPr/>
          <p:nvPr/>
        </p:nvSpPr>
        <p:spPr>
          <a:xfrm>
            <a:off x="2146290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0A9663-626E-1B31-F899-8B39AF639685}"/>
              </a:ext>
            </a:extLst>
          </p:cNvPr>
          <p:cNvSpPr/>
          <p:nvPr/>
        </p:nvSpPr>
        <p:spPr>
          <a:xfrm>
            <a:off x="4022929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래픽 46" descr="오른쪽을 가리키는 검지  윤곽선">
            <a:extLst>
              <a:ext uri="{FF2B5EF4-FFF2-40B4-BE49-F238E27FC236}">
                <a16:creationId xmlns:a16="http://schemas.microsoft.com/office/drawing/2014/main" id="{7D03A8FC-3868-5ABE-FDD3-C25EBE93B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2183" y="5285412"/>
            <a:ext cx="650831" cy="650831"/>
          </a:xfrm>
          <a:prstGeom prst="rect">
            <a:avLst/>
          </a:prstGeom>
        </p:spPr>
      </p:pic>
      <p:sp>
        <p:nvSpPr>
          <p:cNvPr id="49" name="막힌 원호 48">
            <a:extLst>
              <a:ext uri="{FF2B5EF4-FFF2-40B4-BE49-F238E27FC236}">
                <a16:creationId xmlns:a16="http://schemas.microsoft.com/office/drawing/2014/main" id="{2EC53F5E-737F-72A0-E946-3582BB42231E}"/>
              </a:ext>
            </a:extLst>
          </p:cNvPr>
          <p:cNvSpPr/>
          <p:nvPr/>
        </p:nvSpPr>
        <p:spPr>
          <a:xfrm>
            <a:off x="1095328" y="5220384"/>
            <a:ext cx="263955" cy="267190"/>
          </a:xfrm>
          <a:prstGeom prst="blockArc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6CBA2D-EBD7-EA02-324C-75C70F01C247}"/>
              </a:ext>
            </a:extLst>
          </p:cNvPr>
          <p:cNvSpPr txBox="1"/>
          <p:nvPr/>
        </p:nvSpPr>
        <p:spPr>
          <a:xfrm>
            <a:off x="488768" y="591163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 고르고</a:t>
            </a:r>
          </a:p>
        </p:txBody>
      </p:sp>
      <p:pic>
        <p:nvPicPr>
          <p:cNvPr id="53" name="그래픽 52" descr="신용 카드 윤곽선">
            <a:extLst>
              <a:ext uri="{FF2B5EF4-FFF2-40B4-BE49-F238E27FC236}">
                <a16:creationId xmlns:a16="http://schemas.microsoft.com/office/drawing/2014/main" id="{915F3553-6410-DFCE-99EE-FD0C1EE85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5537" y="515362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3FDE5D-C0EB-1B3F-A51C-56AE07CF8456}"/>
              </a:ext>
            </a:extLst>
          </p:cNvPr>
          <p:cNvSpPr txBox="1"/>
          <p:nvPr/>
        </p:nvSpPr>
        <p:spPr>
          <a:xfrm>
            <a:off x="2436929" y="589577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결제하면</a:t>
            </a:r>
          </a:p>
        </p:txBody>
      </p:sp>
      <p:pic>
        <p:nvPicPr>
          <p:cNvPr id="65" name="그래픽 64" descr="트럭 윤곽선">
            <a:extLst>
              <a:ext uri="{FF2B5EF4-FFF2-40B4-BE49-F238E27FC236}">
                <a16:creationId xmlns:a16="http://schemas.microsoft.com/office/drawing/2014/main" id="{C884CC76-810A-E7F0-38B3-2E04CF1A4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4208" y="5096348"/>
            <a:ext cx="914400" cy="9144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9DE162-F989-18EA-BEF5-D05685B0EEC3}"/>
              </a:ext>
            </a:extLst>
          </p:cNvPr>
          <p:cNvSpPr txBox="1"/>
          <p:nvPr/>
        </p:nvSpPr>
        <p:spPr>
          <a:xfrm>
            <a:off x="4440885" y="5892890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매달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배송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021CC-2032-455A-F691-55F678DC9D95}"/>
              </a:ext>
            </a:extLst>
          </p:cNvPr>
          <p:cNvSpPr txBox="1"/>
          <p:nvPr/>
        </p:nvSpPr>
        <p:spPr>
          <a:xfrm>
            <a:off x="395421" y="3344589"/>
            <a:ext cx="243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정기배송</a:t>
            </a:r>
            <a:endParaRPr lang="en-US" altLang="ko-KR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4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주문법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794507-4635-A968-93E0-852B6E03BC0C}"/>
              </a:ext>
            </a:extLst>
          </p:cNvPr>
          <p:cNvCxnSpPr>
            <a:cxnSpLocks/>
          </p:cNvCxnSpPr>
          <p:nvPr/>
        </p:nvCxnSpPr>
        <p:spPr>
          <a:xfrm>
            <a:off x="6096000" y="3459536"/>
            <a:ext cx="0" cy="2731886"/>
          </a:xfrm>
          <a:prstGeom prst="line">
            <a:avLst/>
          </a:prstGeom>
          <a:ln w="28575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11CD-BE20-4868-F469-20A79901658D}"/>
              </a:ext>
            </a:extLst>
          </p:cNvPr>
          <p:cNvSpPr txBox="1"/>
          <p:nvPr/>
        </p:nvSpPr>
        <p:spPr>
          <a:xfrm>
            <a:off x="6184500" y="3343160"/>
            <a:ext cx="14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57C8295-A505-7248-BD19-9EA9963FCB08}"/>
              </a:ext>
            </a:extLst>
          </p:cNvPr>
          <p:cNvCxnSpPr>
            <a:cxnSpLocks/>
          </p:cNvCxnSpPr>
          <p:nvPr/>
        </p:nvCxnSpPr>
        <p:spPr>
          <a:xfrm>
            <a:off x="4022929" y="671865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D2CD3C-F60A-637E-02D3-BB9A9ECE75E4}"/>
              </a:ext>
            </a:extLst>
          </p:cNvPr>
          <p:cNvCxnSpPr>
            <a:cxnSpLocks/>
          </p:cNvCxnSpPr>
          <p:nvPr/>
        </p:nvCxnSpPr>
        <p:spPr>
          <a:xfrm>
            <a:off x="8169813" y="645893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5BC986-81F0-7CE2-DE55-A17CC25C2290}"/>
              </a:ext>
            </a:extLst>
          </p:cNvPr>
          <p:cNvSpPr txBox="1"/>
          <p:nvPr/>
        </p:nvSpPr>
        <p:spPr>
          <a:xfrm>
            <a:off x="6493024" y="3793725"/>
            <a:ext cx="5076705" cy="11648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순위인 기저귀의 배송 불만율을 줄인다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최다 유입 상품인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기저귀의 정기 구매를 통해 지속적인 구매를 유도한다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3522684-8691-80E3-D045-62659B91C87F}"/>
              </a:ext>
            </a:extLst>
          </p:cNvPr>
          <p:cNvCxnSpPr>
            <a:cxnSpLocks/>
          </p:cNvCxnSpPr>
          <p:nvPr/>
        </p:nvCxnSpPr>
        <p:spPr>
          <a:xfrm>
            <a:off x="6385098" y="5153628"/>
            <a:ext cx="51846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961FEF-828D-0DCB-E0D7-E31DA9FFEB3F}"/>
              </a:ext>
            </a:extLst>
          </p:cNvPr>
          <p:cNvSpPr txBox="1"/>
          <p:nvPr/>
        </p:nvSpPr>
        <p:spPr>
          <a:xfrm>
            <a:off x="6780663" y="5442968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20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감소 및 재구매율 증대 기대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054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/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/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259543"/>
            <a:ext cx="11378900" cy="2410214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네이버블로그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유입되며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중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인원은 프로모션 기간 이내로 유입된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프로모션 적합한 시기 설정이 필요함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99462" y="3741106"/>
            <a:ext cx="1137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393350"/>
            <a:ext cx="11378900" cy="2007756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2" y="1282563"/>
            <a:ext cx="2311012" cy="2262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28" y="1374098"/>
            <a:ext cx="2665794" cy="218110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788580" y="1418092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AD8985F-C3E2-1EFA-4697-1AB64E66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03" y="1834320"/>
            <a:ext cx="2936536" cy="1187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DA83F8-D912-2C15-1845-B1C64D44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440" y="2060154"/>
            <a:ext cx="2865216" cy="6677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4B954-AD58-26DF-CD2C-7A0F0C5ABEB3}"/>
              </a:ext>
            </a:extLst>
          </p:cNvPr>
          <p:cNvGrpSpPr/>
          <p:nvPr/>
        </p:nvGrpSpPr>
        <p:grpSpPr>
          <a:xfrm>
            <a:off x="399462" y="4541854"/>
            <a:ext cx="4785487" cy="1717915"/>
            <a:chOff x="399462" y="410920"/>
            <a:chExt cx="10259656" cy="5848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CAFD7D-71D5-332A-94EE-4FE5620F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190CB3-B23A-A717-5C04-D32F93D1D1F6}"/>
                </a:ext>
              </a:extLst>
            </p:cNvPr>
            <p:cNvCxnSpPr/>
            <p:nvPr/>
          </p:nvCxnSpPr>
          <p:spPr>
            <a:xfrm>
              <a:off x="1095046" y="3344232"/>
              <a:ext cx="9387068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A8B4A-0F78-025E-8187-4DFBB0CAA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71287" y="3362515"/>
              <a:ext cx="0" cy="1971485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6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293491" y="542284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416284" y="4364630"/>
            <a:ext cx="11378900" cy="205841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4">
            <a:extLst>
              <a:ext uri="{FF2B5EF4-FFF2-40B4-BE49-F238E27FC236}">
                <a16:creationId xmlns:a16="http://schemas.microsoft.com/office/drawing/2014/main" id="{BBB2B834-C2F5-79C4-5317-A668A131AB92}"/>
              </a:ext>
            </a:extLst>
          </p:cNvPr>
          <p:cNvGraphicFramePr>
            <a:graphicFrameLocks noGrp="1"/>
          </p:cNvGraphicFramePr>
          <p:nvPr/>
        </p:nvGraphicFramePr>
        <p:xfrm>
          <a:off x="6386388" y="1268339"/>
          <a:ext cx="5080496" cy="216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48">
                  <a:extLst>
                    <a:ext uri="{9D8B030D-6E8A-4147-A177-3AD203B41FA5}">
                      <a16:colId xmlns:a16="http://schemas.microsoft.com/office/drawing/2014/main" val="2209169623"/>
                    </a:ext>
                  </a:extLst>
                </a:gridCol>
                <a:gridCol w="4314848">
                  <a:extLst>
                    <a:ext uri="{9D8B030D-6E8A-4147-A177-3AD203B41FA5}">
                      <a16:colId xmlns:a16="http://schemas.microsoft.com/office/drawing/2014/main" val="4094192360"/>
                    </a:ext>
                  </a:extLst>
                </a:gridCol>
              </a:tblGrid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278184"/>
                  </a:ext>
                </a:extLst>
              </a:tr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6978"/>
                  </a:ext>
                </a:extLst>
              </a:tr>
            </a:tbl>
          </a:graphicData>
        </a:graphic>
      </p:graphicFrame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98517" y="119048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마케팅 전략의 필요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/>
        </p:nvGraphicFramePr>
        <p:xfrm>
          <a:off x="270734" y="1696347"/>
          <a:ext cx="3076930" cy="1770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596100" y="1787705"/>
            <a:ext cx="2091823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 flipH="1">
            <a:off x="1753005" y="1998721"/>
            <a:ext cx="674248" cy="64944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1A05E0-5204-55B4-CC6C-7232EBEFC028}"/>
              </a:ext>
            </a:extLst>
          </p:cNvPr>
          <p:cNvCxnSpPr>
            <a:cxnSpLocks/>
          </p:cNvCxnSpPr>
          <p:nvPr/>
        </p:nvCxnSpPr>
        <p:spPr>
          <a:xfrm flipV="1">
            <a:off x="2427253" y="1987443"/>
            <a:ext cx="248192" cy="1025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507687" y="1729110"/>
            <a:ext cx="125695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C4649D6-E17E-E0D3-6BFA-9338E9DB2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63" y="2481554"/>
            <a:ext cx="4141960" cy="9305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10975D-AFC4-23FD-5C38-C138B7A5A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663" y="1385391"/>
            <a:ext cx="4141960" cy="93053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B2991-CA5C-5E8B-B6B2-D1C36B6045D7}"/>
              </a:ext>
            </a:extLst>
          </p:cNvPr>
          <p:cNvCxnSpPr>
            <a:cxnSpLocks/>
          </p:cNvCxnSpPr>
          <p:nvPr/>
        </p:nvCxnSpPr>
        <p:spPr>
          <a:xfrm>
            <a:off x="6170361" y="1447141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26">
            <a:extLst>
              <a:ext uri="{FF2B5EF4-FFF2-40B4-BE49-F238E27FC236}">
                <a16:creationId xmlns:a16="http://schemas.microsoft.com/office/drawing/2014/main" id="{19681731-CA37-2A7C-CEBE-58FE99635929}"/>
              </a:ext>
            </a:extLst>
          </p:cNvPr>
          <p:cNvGraphicFramePr>
            <a:graphicFrameLocks noGrp="1"/>
          </p:cNvGraphicFramePr>
          <p:nvPr/>
        </p:nvGraphicFramePr>
        <p:xfrm>
          <a:off x="3112980" y="2703146"/>
          <a:ext cx="24661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092">
                  <a:extLst>
                    <a:ext uri="{9D8B030D-6E8A-4147-A177-3AD203B41FA5}">
                      <a16:colId xmlns:a16="http://schemas.microsoft.com/office/drawing/2014/main" val="2871060190"/>
                    </a:ext>
                  </a:extLst>
                </a:gridCol>
                <a:gridCol w="1233092">
                  <a:extLst>
                    <a:ext uri="{9D8B030D-6E8A-4147-A177-3AD203B41FA5}">
                      <a16:colId xmlns:a16="http://schemas.microsoft.com/office/drawing/2014/main" val="30616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Diamond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6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3~5</a:t>
                      </a:r>
                      <a:r>
                        <a:rPr lang="ko-KR" altLang="en-US" sz="1000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95339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416284" y="1123046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338760" y="3712917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763929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고객 맞춤형 물품</a:t>
            </a:r>
            <a:r>
              <a:rPr lang="en-US" altLang="ko-KR" dirty="0">
                <a:solidFill>
                  <a:schemeClr val="tx1"/>
                </a:solidFill>
              </a:rPr>
              <a:t>(Y)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= f(</a:t>
            </a:r>
            <a:r>
              <a:rPr lang="ko-KR" altLang="en-US" dirty="0">
                <a:solidFill>
                  <a:schemeClr val="tx1"/>
                </a:solidFill>
              </a:rPr>
              <a:t>고객 개인정보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첫 구매 관련 정보</a:t>
            </a:r>
            <a:r>
              <a:rPr lang="en-US" altLang="ko-KR" dirty="0">
                <a:solidFill>
                  <a:schemeClr val="tx1"/>
                </a:solidFill>
              </a:rPr>
              <a:t>*)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44F52-DC4B-A097-82E8-8B0403E928DA}"/>
              </a:ext>
            </a:extLst>
          </p:cNvPr>
          <p:cNvSpPr/>
          <p:nvPr/>
        </p:nvSpPr>
        <p:spPr>
          <a:xfrm>
            <a:off x="6300486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군집 별 물품 구매 추이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75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85027" y="533560"/>
            <a:ext cx="11421946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 상품의 특성을 분석한 결과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있음을 확인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주력 상품인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기저귀를 각 단계 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추천할 필요가 있음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87379E-3862-286D-567F-7442C2807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75876"/>
              </p:ext>
            </p:extLst>
          </p:nvPr>
        </p:nvGraphicFramePr>
        <p:xfrm>
          <a:off x="538963" y="1281589"/>
          <a:ext cx="5907060" cy="12231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5337">
                  <a:extLst>
                    <a:ext uri="{9D8B030D-6E8A-4147-A177-3AD203B41FA5}">
                      <a16:colId xmlns:a16="http://schemas.microsoft.com/office/drawing/2014/main" val="590734874"/>
                    </a:ext>
                  </a:extLst>
                </a:gridCol>
                <a:gridCol w="4661723">
                  <a:extLst>
                    <a:ext uri="{9D8B030D-6E8A-4147-A177-3AD203B41FA5}">
                      <a16:colId xmlns:a16="http://schemas.microsoft.com/office/drawing/2014/main" val="1644915982"/>
                    </a:ext>
                  </a:extLst>
                </a:gridCol>
              </a:tblGrid>
              <a:tr h="122310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spc="-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구매 물품 </a:t>
                      </a:r>
                      <a:r>
                        <a:rPr lang="en-US" altLang="ko-KR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TOP5</a:t>
                      </a:r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824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7A7A3E15-1BF8-7E20-6CDB-CEF3A347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6" y="1358920"/>
            <a:ext cx="4368800" cy="107746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38760" y="1084616"/>
            <a:ext cx="11461721" cy="2636884"/>
          </a:xfrm>
          <a:prstGeom prst="roundRect">
            <a:avLst>
              <a:gd name="adj" fmla="val 82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0967B189-BC77-D950-1955-E10EA8A42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21527"/>
              </p:ext>
            </p:extLst>
          </p:nvPr>
        </p:nvGraphicFramePr>
        <p:xfrm>
          <a:off x="7010399" y="1348756"/>
          <a:ext cx="4358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123749124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874629144"/>
                    </a:ext>
                  </a:extLst>
                </a:gridCol>
              </a:tblGrid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신규고객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230334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기저귀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723455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이벤트상품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4622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수유용품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73086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생리대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93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827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FC5A470-6DF3-8FAA-6B1B-79D39F1D814B}"/>
              </a:ext>
            </a:extLst>
          </p:cNvPr>
          <p:cNvSpPr txBox="1"/>
          <p:nvPr/>
        </p:nvSpPr>
        <p:spPr>
          <a:xfrm>
            <a:off x="6918397" y="3109521"/>
            <a:ext cx="435864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5FF1A4-436A-8EC1-6AAE-E00CA5FC7DF8}"/>
              </a:ext>
            </a:extLst>
          </p:cNvPr>
          <p:cNvCxnSpPr>
            <a:cxnSpLocks/>
          </p:cNvCxnSpPr>
          <p:nvPr/>
        </p:nvCxnSpPr>
        <p:spPr>
          <a:xfrm>
            <a:off x="6714557" y="1422244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stomShape 4">
            <a:extLst>
              <a:ext uri="{FF2B5EF4-FFF2-40B4-BE49-F238E27FC236}">
                <a16:creationId xmlns:a16="http://schemas.microsoft.com/office/drawing/2014/main" id="{645247D1-0E9B-D98B-14FA-3576E33A4AD9}"/>
              </a:ext>
            </a:extLst>
          </p:cNvPr>
          <p:cNvSpPr/>
          <p:nvPr/>
        </p:nvSpPr>
        <p:spPr>
          <a:xfrm>
            <a:off x="338760" y="3778594"/>
            <a:ext cx="11685053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상품인 기저귀 상품을 고객의 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별로 분석하여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따른 고객의 구매 시기를 단계별로 파악 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자녀 </a:t>
            </a:r>
            <a:r>
              <a:rPr lang="ko-KR" altLang="en-US" sz="1400" spc="-1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맞는 기저귀 및 유아 상품 추천이 필요 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231FE6-FAA7-4B86-C901-8119417126DC}"/>
              </a:ext>
            </a:extLst>
          </p:cNvPr>
          <p:cNvSpPr/>
          <p:nvPr/>
        </p:nvSpPr>
        <p:spPr>
          <a:xfrm>
            <a:off x="338760" y="4315584"/>
            <a:ext cx="11461721" cy="20855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A39BC6-F721-D099-83FE-D7FC4013F752}"/>
              </a:ext>
            </a:extLst>
          </p:cNvPr>
          <p:cNvGrpSpPr/>
          <p:nvPr/>
        </p:nvGrpSpPr>
        <p:grpSpPr>
          <a:xfrm>
            <a:off x="647696" y="4602480"/>
            <a:ext cx="5907060" cy="1674730"/>
            <a:chOff x="365318" y="1126813"/>
            <a:chExt cx="7628955" cy="403795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FAECBC5-BC1F-D625-5FF6-FC766329B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2"/>
            <a:stretch/>
          </p:blipFill>
          <p:spPr>
            <a:xfrm>
              <a:off x="365318" y="1268027"/>
              <a:ext cx="7628955" cy="3896742"/>
            </a:xfrm>
            <a:prstGeom prst="rect">
              <a:avLst/>
            </a:prstGeom>
          </p:spPr>
        </p:pic>
        <p:sp>
          <p:nvSpPr>
            <p:cNvPr id="42" name="TextShape 10">
              <a:extLst>
                <a:ext uri="{FF2B5EF4-FFF2-40B4-BE49-F238E27FC236}">
                  <a16:creationId xmlns:a16="http://schemas.microsoft.com/office/drawing/2014/main" id="{43504C39-9668-6D34-35DD-7FBC6F5631FB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3" name="TextShape 10">
              <a:extLst>
                <a:ext uri="{FF2B5EF4-FFF2-40B4-BE49-F238E27FC236}">
                  <a16:creationId xmlns:a16="http://schemas.microsoft.com/office/drawing/2014/main" id="{6CBE7CE2-11BE-AC92-C7C0-E1EC74D48AE5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11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TextShape 10">
              <a:extLst>
                <a:ext uri="{FF2B5EF4-FFF2-40B4-BE49-F238E27FC236}">
                  <a16:creationId xmlns:a16="http://schemas.microsoft.com/office/drawing/2014/main" id="{64F7A6D5-8AC3-671C-867E-2932D524AD43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TextShape 10">
              <a:extLst>
                <a:ext uri="{FF2B5EF4-FFF2-40B4-BE49-F238E27FC236}">
                  <a16:creationId xmlns:a16="http://schemas.microsoft.com/office/drawing/2014/main" id="{ABB16B85-9AD3-32FA-5680-F34984AC0D45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6" name="TextShape 10">
              <a:extLst>
                <a:ext uri="{FF2B5EF4-FFF2-40B4-BE49-F238E27FC236}">
                  <a16:creationId xmlns:a16="http://schemas.microsoft.com/office/drawing/2014/main" id="{3ED8E066-102A-527D-4483-3B3EEEE4FAFF}"/>
                </a:ext>
              </a:extLst>
            </p:cNvPr>
            <p:cNvSpPr txBox="1"/>
            <p:nvPr/>
          </p:nvSpPr>
          <p:spPr>
            <a:xfrm>
              <a:off x="6012176" y="2848981"/>
              <a:ext cx="681047" cy="3952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11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TextShape 10">
              <a:extLst>
                <a:ext uri="{FF2B5EF4-FFF2-40B4-BE49-F238E27FC236}">
                  <a16:creationId xmlns:a16="http://schemas.microsoft.com/office/drawing/2014/main" id="{DE7D509E-C34D-AD72-74D3-CA6F5D3BB4C7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45F60F7-8086-188B-F3E4-EEFD1E0544CD}"/>
              </a:ext>
            </a:extLst>
          </p:cNvPr>
          <p:cNvSpPr txBox="1"/>
          <p:nvPr/>
        </p:nvSpPr>
        <p:spPr>
          <a:xfrm>
            <a:off x="6863692" y="5362552"/>
            <a:ext cx="4779971" cy="10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05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</a:t>
            </a:r>
            <a:endParaRPr lang="en-US" altLang="ko-KR" sz="105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</a:t>
            </a:r>
            <a:endParaRPr lang="en-US" altLang="ko-KR" sz="105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E7D98244-BBC5-B00A-FDCD-F2731CD7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98647"/>
              </p:ext>
            </p:extLst>
          </p:nvPr>
        </p:nvGraphicFramePr>
        <p:xfrm>
          <a:off x="7010400" y="4542207"/>
          <a:ext cx="4440262" cy="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131">
                  <a:extLst>
                    <a:ext uri="{9D8B030D-6E8A-4147-A177-3AD203B41FA5}">
                      <a16:colId xmlns:a16="http://schemas.microsoft.com/office/drawing/2014/main" val="4287038647"/>
                    </a:ext>
                  </a:extLst>
                </a:gridCol>
                <a:gridCol w="2220131">
                  <a:extLst>
                    <a:ext uri="{9D8B030D-6E8A-4147-A177-3AD203B41FA5}">
                      <a16:colId xmlns:a16="http://schemas.microsoft.com/office/drawing/2014/main" val="3877388398"/>
                    </a:ext>
                  </a:extLst>
                </a:gridCol>
              </a:tblGrid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59944"/>
                  </a:ext>
                </a:extLst>
              </a:tr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58334"/>
                  </a:ext>
                </a:extLst>
              </a:tr>
            </a:tbl>
          </a:graphicData>
        </a:graphic>
      </p:graphicFrame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2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34523" y="356078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3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38760" y="702975"/>
            <a:ext cx="11396521" cy="767010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55%,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E1877-F403-7C44-4C9A-18C73909A1AE}"/>
              </a:ext>
            </a:extLst>
          </p:cNvPr>
          <p:cNvSpPr txBox="1">
            <a:spLocks/>
          </p:cNvSpPr>
          <p:nvPr/>
        </p:nvSpPr>
        <p:spPr>
          <a:xfrm>
            <a:off x="326159" y="1659149"/>
            <a:ext cx="11396521" cy="444439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altLang="ko-KR" sz="2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F35A416-6A71-BA54-2EC0-398846B691C2}"/>
              </a:ext>
            </a:extLst>
          </p:cNvPr>
          <p:cNvGraphicFramePr>
            <a:graphicFrameLocks noGrp="1"/>
          </p:cNvGraphicFramePr>
          <p:nvPr/>
        </p:nvGraphicFramePr>
        <p:xfrm>
          <a:off x="5480340" y="1990331"/>
          <a:ext cx="6085840" cy="26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68">
                  <a:extLst>
                    <a:ext uri="{9D8B030D-6E8A-4147-A177-3AD203B41FA5}">
                      <a16:colId xmlns:a16="http://schemas.microsoft.com/office/drawing/2014/main" val="1143928256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602442921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60887979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357637428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79984463"/>
                    </a:ext>
                  </a:extLst>
                </a:gridCol>
              </a:tblGrid>
              <a:tr h="562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측정지표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현수준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목표수준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639"/>
                  </a:ext>
                </a:extLst>
              </a:tr>
              <a:tr h="289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0290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2325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신규유입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매출</a:t>
                      </a:r>
                      <a:r>
                        <a:rPr lang="en-US" altLang="ko-KR" dirty="0"/>
                        <a:t>(p11)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96394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011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1DA849B-93A8-07E3-07E1-223F1AAD80F6}"/>
              </a:ext>
            </a:extLst>
          </p:cNvPr>
          <p:cNvGraphicFramePr/>
          <p:nvPr/>
        </p:nvGraphicFramePr>
        <p:xfrm>
          <a:off x="802640" y="1671929"/>
          <a:ext cx="4521200" cy="4299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D80F14E-9ED6-1FD0-903B-EC02FDA6968C}"/>
              </a:ext>
            </a:extLst>
          </p:cNvPr>
          <p:cNvSpPr/>
          <p:nvPr/>
        </p:nvSpPr>
        <p:spPr>
          <a:xfrm>
            <a:off x="5455920" y="4917440"/>
            <a:ext cx="60553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측정 지표에 대한 설명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수식  </a:t>
            </a:r>
          </a:p>
        </p:txBody>
      </p:sp>
    </p:spTree>
    <p:extLst>
      <p:ext uri="{BB962C8B-B14F-4D97-AF65-F5344CB8AC3E}">
        <p14:creationId xmlns:p14="http://schemas.microsoft.com/office/powerpoint/2010/main" val="19809525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낮은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3"/>
            <a:ext cx="376968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26159" y="6076891"/>
            <a:ext cx="11396521" cy="307777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strike="sngStrike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466087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61626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43167" y="371254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pic>
        <p:nvPicPr>
          <p:cNvPr id="31" name="Picture 2" descr="lookaside.fbsbx.com/lookaside/crawler/media/?me...">
            <a:extLst>
              <a:ext uri="{FF2B5EF4-FFF2-40B4-BE49-F238E27FC236}">
                <a16:creationId xmlns:a16="http://schemas.microsoft.com/office/drawing/2014/main" id="{309FDD2D-C175-D73E-B7A5-0C807190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9778" r="90667">
                        <a14:foregroundMark x1="69333" y1="29333" x2="69333" y2="29333"/>
                        <a14:foregroundMark x1="59111" y1="47111" x2="73778" y2="41778"/>
                        <a14:foregroundMark x1="30667" y1="36444" x2="30667" y2="36444"/>
                        <a14:foregroundMark x1="28889" y1="34667" x2="17333" y2="40000"/>
                        <a14:foregroundMark x1="90667" y1="41778" x2="90667" y2="4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29" y="4602558"/>
            <a:ext cx="502386" cy="5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3A300C9-2CA6-F512-4A0D-1455B0A3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508" t="22893"/>
          <a:stretch/>
        </p:blipFill>
        <p:spPr>
          <a:xfrm>
            <a:off x="13147725" y="2776226"/>
            <a:ext cx="618211" cy="532655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Picture 4" descr="더블 12 쇼핑 물류 테마 일러스트 PNG 일러스트 무료 다운로드 - Lovepik">
            <a:extLst>
              <a:ext uri="{FF2B5EF4-FFF2-40B4-BE49-F238E27FC236}">
                <a16:creationId xmlns:a16="http://schemas.microsoft.com/office/drawing/2014/main" id="{A2B189A9-0653-FE42-6033-A45A90A79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698" r="92326">
                        <a14:foregroundMark x1="25116" y1="65814" x2="25349" y2="62791"/>
                        <a14:foregroundMark x1="23721" y1="48256" x2="21628" y2="42093"/>
                        <a14:foregroundMark x1="15000" y1="49302" x2="21163" y2="49535"/>
                        <a14:foregroundMark x1="20233" y1="42674" x2="20233" y2="42674"/>
                        <a14:foregroundMark x1="16977" y1="46279" x2="17442" y2="46395"/>
                        <a14:foregroundMark x1="16047" y1="44535" x2="16047" y2="44535"/>
                        <a14:foregroundMark x1="92326" y1="38256" x2="92326" y2="38256"/>
                        <a14:foregroundMark x1="9302" y1="60233" x2="9302" y2="60233"/>
                        <a14:foregroundMark x1="8488" y1="58256" x2="8488" y2="58256"/>
                        <a14:foregroundMark x1="8023" y1="61977" x2="8721" y2="61977"/>
                        <a14:foregroundMark x1="9535" y1="64884" x2="8953" y2="64419"/>
                        <a14:foregroundMark x1="70930" y1="34419" x2="74535" y2="32209"/>
                        <a14:foregroundMark x1="73721" y1="33837" x2="73721" y2="33837"/>
                        <a14:foregroundMark x1="8256" y1="59884" x2="8256" y2="59884"/>
                        <a14:foregroundMark x1="8256" y1="60116" x2="8256" y2="60116"/>
                        <a14:foregroundMark x1="7907" y1="58372" x2="7558" y2="60349"/>
                        <a14:foregroundMark x1="7558" y1="58721" x2="7558" y2="60349"/>
                        <a14:foregroundMark x1="6512" y1="64070" x2="6512" y2="64070"/>
                        <a14:foregroundMark x1="5698" y1="63837" x2="5698" y2="63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6" b="21798"/>
          <a:stretch/>
        </p:blipFill>
        <p:spPr bwMode="auto">
          <a:xfrm>
            <a:off x="12752718" y="146617"/>
            <a:ext cx="2294306" cy="13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488530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43E3C5B-7082-72A5-DC67-C9B8E8067B7C}"/>
              </a:ext>
            </a:extLst>
          </p:cNvPr>
          <p:cNvGraphicFramePr/>
          <p:nvPr/>
        </p:nvGraphicFramePr>
        <p:xfrm>
          <a:off x="-3221856" y="1453905"/>
          <a:ext cx="1745166" cy="186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55F2977-474D-641D-76C0-9D042DC05DD9}"/>
              </a:ext>
            </a:extLst>
          </p:cNvPr>
          <p:cNvGraphicFramePr/>
          <p:nvPr/>
        </p:nvGraphicFramePr>
        <p:xfrm>
          <a:off x="-1574365" y="1412318"/>
          <a:ext cx="1882508" cy="176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026" name="Picture 2" descr="스우시 - 위키백과, 우리 모두의 백과사전">
            <a:extLst>
              <a:ext uri="{FF2B5EF4-FFF2-40B4-BE49-F238E27FC236}">
                <a16:creationId xmlns:a16="http://schemas.microsoft.com/office/drawing/2014/main" id="{DC5A6841-DBF5-93B9-FEC0-A85D78CC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030" y="3673237"/>
            <a:ext cx="743370" cy="2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pic>
        <p:nvPicPr>
          <p:cNvPr id="11" name="Picture 2" descr="작은육아]'비싸야 잘팔린다'…유아용품시장은 불황 무풍지대">
            <a:extLst>
              <a:ext uri="{FF2B5EF4-FFF2-40B4-BE49-F238E27FC236}">
                <a16:creationId xmlns:a16="http://schemas.microsoft.com/office/drawing/2014/main" id="{52B9461B-7EAB-B976-C8B9-FBFC794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816864" y="1504296"/>
            <a:ext cx="2700038" cy="16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42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8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23E53-0C11-6BC1-94B3-F715FC117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8"/>
          <a:stretch/>
        </p:blipFill>
        <p:spPr>
          <a:xfrm>
            <a:off x="4259483" y="448"/>
            <a:ext cx="5229043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4589-CDD1-C74A-2FFC-51DD9F6C749A}"/>
              </a:ext>
            </a:extLst>
          </p:cNvPr>
          <p:cNvSpPr txBox="1"/>
          <p:nvPr/>
        </p:nvSpPr>
        <p:spPr>
          <a:xfrm>
            <a:off x="3131342" y="945954"/>
            <a:ext cx="592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A9EC52-8FD6-F4F3-EAFC-88C38F540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185" y="4678099"/>
            <a:ext cx="2655849" cy="837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769A65-E159-6D11-1955-D1836A55C851}"/>
              </a:ext>
            </a:extLst>
          </p:cNvPr>
          <p:cNvSpPr/>
          <p:nvPr/>
        </p:nvSpPr>
        <p:spPr>
          <a:xfrm>
            <a:off x="2059615" y="4582724"/>
            <a:ext cx="3068647" cy="116659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39F0-8247-D539-0C71-4426875C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355" y="2182813"/>
            <a:ext cx="2635167" cy="8212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50D9D9-1E3C-D0DD-4FC8-40CC92739BF9}"/>
              </a:ext>
            </a:extLst>
          </p:cNvPr>
          <p:cNvSpPr/>
          <p:nvPr/>
        </p:nvSpPr>
        <p:spPr>
          <a:xfrm>
            <a:off x="2215580" y="2120697"/>
            <a:ext cx="2702119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F2D29-6493-48B1-C309-4B08ACE98E67}"/>
              </a:ext>
            </a:extLst>
          </p:cNvPr>
          <p:cNvSpPr txBox="1"/>
          <p:nvPr/>
        </p:nvSpPr>
        <p:spPr>
          <a:xfrm>
            <a:off x="4911522" y="1915976"/>
            <a:ext cx="3213905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추진배경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현상 및 개선기회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분석계획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 및 실행방안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69E100-E245-15B7-2CFA-98DD17FB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180" y="3295167"/>
            <a:ext cx="2702119" cy="82479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8FCE5D-AF68-CBB5-1FA6-B21535C03222}"/>
              </a:ext>
            </a:extLst>
          </p:cNvPr>
          <p:cNvSpPr/>
          <p:nvPr/>
        </p:nvSpPr>
        <p:spPr>
          <a:xfrm>
            <a:off x="7052782" y="3199016"/>
            <a:ext cx="3449367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83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391519" y="3273487"/>
            <a:ext cx="11162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ㅁㄴㅇㄻㄴㄹㄴㅁㅇㄹ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7F452A-98D0-2AD0-F34F-68CDED644494}"/>
              </a:ext>
            </a:extLst>
          </p:cNvPr>
          <p:cNvCxnSpPr>
            <a:cxnSpLocks/>
          </p:cNvCxnSpPr>
          <p:nvPr/>
        </p:nvCxnSpPr>
        <p:spPr>
          <a:xfrm>
            <a:off x="6145596" y="4247300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514589" y="567269"/>
            <a:ext cx="1116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성비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TOP5, TOP5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의 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고객 수 현황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ㅁㄴ라나어ㅣㄻ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421581" y="1258995"/>
            <a:ext cx="11378900" cy="192870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452636"/>
            <a:ext cx="0" cy="15414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91519" y="3923205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640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RFM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A5DE860-01D1-4A9E-DBE1-F18366A9F38E}"/>
              </a:ext>
            </a:extLst>
          </p:cNvPr>
          <p:cNvSpPr txBox="1"/>
          <p:nvPr/>
        </p:nvSpPr>
        <p:spPr>
          <a:xfrm>
            <a:off x="365702" y="489662"/>
            <a:ext cx="3789611" cy="704768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특성에 따른 마케팅 전략의 필요</a:t>
            </a: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RFM(Recency, Frequency, Monetary)</a:t>
            </a:r>
            <a:endParaRPr lang="ko-KR" sz="16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87F7CFC-66E8-18CE-65D7-AEBD7C817A06}"/>
              </a:ext>
            </a:extLst>
          </p:cNvPr>
          <p:cNvGraphicFramePr/>
          <p:nvPr/>
        </p:nvGraphicFramePr>
        <p:xfrm>
          <a:off x="864694" y="1958743"/>
          <a:ext cx="3841822" cy="280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8E5D1E4-3252-748D-DC13-577CCE34E4AC}"/>
              </a:ext>
            </a:extLst>
          </p:cNvPr>
          <p:cNvSpPr/>
          <p:nvPr/>
        </p:nvSpPr>
        <p:spPr>
          <a:xfrm>
            <a:off x="1812225" y="6246920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이용해 고객의 등급을 </a:t>
            </a: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개로 구분하여 등급 별 혜택 제공 및 제품 추천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31AD1-A851-DCBF-1D47-694450F2E8FB}"/>
              </a:ext>
            </a:extLst>
          </p:cNvPr>
          <p:cNvSpPr txBox="1"/>
          <p:nvPr/>
        </p:nvSpPr>
        <p:spPr>
          <a:xfrm>
            <a:off x="1812225" y="1555724"/>
            <a:ext cx="202177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구매일이 언제인가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유효기간을 기준으로 최근에 구매할수록 높은 점수 부여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3419-839E-C758-5F06-24EB9BCEF351}"/>
              </a:ext>
            </a:extLst>
          </p:cNvPr>
          <p:cNvSpPr txBox="1"/>
          <p:nvPr/>
        </p:nvSpPr>
        <p:spPr>
          <a:xfrm>
            <a:off x="2519790" y="4102522"/>
            <a:ext cx="2126568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많은 금액을 썼는가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결제금액을 기준으로 많이 쓴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835C9-7F37-A95E-DA64-A09B00883033}"/>
              </a:ext>
            </a:extLst>
          </p:cNvPr>
          <p:cNvSpPr txBox="1"/>
          <p:nvPr/>
        </p:nvSpPr>
        <p:spPr>
          <a:xfrm>
            <a:off x="432932" y="4203166"/>
            <a:ext cx="2082520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자주 구매하였는가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이내 구매 횟수를 기준으로 많이 산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5FFAAD-AC96-BF32-08A5-B72BA5784282}"/>
              </a:ext>
            </a:extLst>
          </p:cNvPr>
          <p:cNvCxnSpPr>
            <a:cxnSpLocks/>
          </p:cNvCxnSpPr>
          <p:nvPr/>
        </p:nvCxnSpPr>
        <p:spPr>
          <a:xfrm>
            <a:off x="1633591" y="2705466"/>
            <a:ext cx="1152014" cy="8644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C6CB7-4534-5D5C-5CBD-D2C0A2790703}"/>
              </a:ext>
            </a:extLst>
          </p:cNvPr>
          <p:cNvCxnSpPr>
            <a:cxnSpLocks/>
          </p:cNvCxnSpPr>
          <p:nvPr/>
        </p:nvCxnSpPr>
        <p:spPr>
          <a:xfrm flipH="1">
            <a:off x="1272691" y="2699054"/>
            <a:ext cx="37117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A6ED37-8955-633F-FCE1-DD43C5A4BCA7}"/>
              </a:ext>
            </a:extLst>
          </p:cNvPr>
          <p:cNvSpPr txBox="1"/>
          <p:nvPr/>
        </p:nvSpPr>
        <p:spPr>
          <a:xfrm>
            <a:off x="95138" y="2368964"/>
            <a:ext cx="1256956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253BB-A0BB-711E-DBE1-5A6F4C83713D}"/>
              </a:ext>
            </a:extLst>
          </p:cNvPr>
          <p:cNvSpPr txBox="1"/>
          <p:nvPr/>
        </p:nvSpPr>
        <p:spPr>
          <a:xfrm>
            <a:off x="2209598" y="2718743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D3EEF-F0C2-CCA5-7865-3D19598071EC}"/>
              </a:ext>
            </a:extLst>
          </p:cNvPr>
          <p:cNvSpPr txBox="1"/>
          <p:nvPr/>
        </p:nvSpPr>
        <p:spPr>
          <a:xfrm>
            <a:off x="1458278" y="3983127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441-5611-59E7-37FA-018B973E22C5}"/>
              </a:ext>
            </a:extLst>
          </p:cNvPr>
          <p:cNvSpPr txBox="1"/>
          <p:nvPr/>
        </p:nvSpPr>
        <p:spPr>
          <a:xfrm>
            <a:off x="4781535" y="1024361"/>
            <a:ext cx="6977205" cy="497007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기준에 따른 고객 층별화 현황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5" name="그림 24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B2E35D29-2156-ABEE-64E4-1CB2569BD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490" y="1238335"/>
            <a:ext cx="2203294" cy="19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1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7F016A8-1C71-769A-65C7-367E096B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22" y="1091424"/>
            <a:ext cx="5177628" cy="1911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EC4CC-6BCB-22DB-3486-F0CC14ADAE35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88C05-7279-C965-EC18-CDA98E79A389}"/>
              </a:ext>
            </a:extLst>
          </p:cNvPr>
          <p:cNvSpPr txBox="1"/>
          <p:nvPr/>
        </p:nvSpPr>
        <p:spPr>
          <a:xfrm>
            <a:off x="6382169" y="2845073"/>
            <a:ext cx="517762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판매량 점유율은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다음으론 이벤트 용품과 수유용품 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95543E-DAD4-BF42-EC5D-D94EF1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4"/>
          <a:stretch/>
        </p:blipFill>
        <p:spPr>
          <a:xfrm>
            <a:off x="6319122" y="3838061"/>
            <a:ext cx="5177628" cy="22402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C89A0A-BB73-FCEA-9338-1CFD6265C42F}"/>
              </a:ext>
            </a:extLst>
          </p:cNvPr>
          <p:cNvSpPr txBox="1"/>
          <p:nvPr/>
        </p:nvSpPr>
        <p:spPr>
          <a:xfrm>
            <a:off x="7891925" y="3662440"/>
            <a:ext cx="213517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월령별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기저귀 판매량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4975AA-5648-C987-DB1A-A90DB24474F6}"/>
              </a:ext>
            </a:extLst>
          </p:cNvPr>
          <p:cNvSpPr txBox="1"/>
          <p:nvPr/>
        </p:nvSpPr>
        <p:spPr>
          <a:xfrm>
            <a:off x="7040300" y="5972768"/>
            <a:ext cx="383842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0~36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연령이 기저귀를 가장 많이 구매한다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있으므로 기저귀를 각 단계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추천을 해야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D0E2FF-C758-EEE5-8C4C-1B7A19610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93" y="1128197"/>
            <a:ext cx="5359969" cy="188718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25F8E1-65E8-0268-06DE-EA9DCF2EF581}"/>
              </a:ext>
            </a:extLst>
          </p:cNvPr>
          <p:cNvSpPr/>
          <p:nvPr/>
        </p:nvSpPr>
        <p:spPr>
          <a:xfrm>
            <a:off x="6181262" y="1010647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A3AC1-B566-E9D2-700B-AEA6BAEE99D7}"/>
              </a:ext>
            </a:extLst>
          </p:cNvPr>
          <p:cNvSpPr txBox="1"/>
          <p:nvPr/>
        </p:nvSpPr>
        <p:spPr>
          <a:xfrm>
            <a:off x="2304298" y="852267"/>
            <a:ext cx="19661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구매 물품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0C6DC-2DCD-6C78-4920-60FD08BA80D3}"/>
              </a:ext>
            </a:extLst>
          </p:cNvPr>
          <p:cNvSpPr txBox="1"/>
          <p:nvPr/>
        </p:nvSpPr>
        <p:spPr>
          <a:xfrm>
            <a:off x="7601910" y="878079"/>
            <a:ext cx="27381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대분류별 점유율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C0728D-8B06-5588-69EF-32A0F0AA7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143"/>
          <a:stretch/>
        </p:blipFill>
        <p:spPr>
          <a:xfrm>
            <a:off x="490688" y="3888525"/>
            <a:ext cx="5421774" cy="17079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2A0C5A-9916-6C9F-EF3F-7B2E02B68CBF}"/>
              </a:ext>
            </a:extLst>
          </p:cNvPr>
          <p:cNvSpPr txBox="1"/>
          <p:nvPr/>
        </p:nvSpPr>
        <p:spPr>
          <a:xfrm>
            <a:off x="588245" y="5507669"/>
            <a:ext cx="522665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2019-01-16~2020-08-09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주간 기저귀 주문량은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증가하다가 감소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왜 감소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?, x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 </a:t>
            </a:r>
            <a:r>
              <a:rPr lang="ko-KR" altLang="en-US" sz="14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잘보이게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altLang="ko-KR" sz="14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4C6857-FAB7-C283-E750-671AE7619FE9}"/>
              </a:ext>
            </a:extLst>
          </p:cNvPr>
          <p:cNvSpPr txBox="1"/>
          <p:nvPr/>
        </p:nvSpPr>
        <p:spPr>
          <a:xfrm>
            <a:off x="2236461" y="3684031"/>
            <a:ext cx="19920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주별 기저귀 주문량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6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11487922" cy="3582550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7067856" y="1548609"/>
            <a:ext cx="416888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1626511" y="841375"/>
            <a:ext cx="3478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F24423-E846-06EB-90A0-D91B71190BD3}"/>
              </a:ext>
            </a:extLst>
          </p:cNvPr>
          <p:cNvGrpSpPr/>
          <p:nvPr/>
        </p:nvGrpSpPr>
        <p:grpSpPr>
          <a:xfrm>
            <a:off x="365319" y="1126813"/>
            <a:ext cx="6000758" cy="3034091"/>
            <a:chOff x="365318" y="1126813"/>
            <a:chExt cx="7628955" cy="40379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FC1400-7E49-D882-6457-42027262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2"/>
            <a:stretch/>
          </p:blipFill>
          <p:spPr>
            <a:xfrm>
              <a:off x="365318" y="1268026"/>
              <a:ext cx="7628955" cy="3896743"/>
            </a:xfrm>
            <a:prstGeom prst="rect">
              <a:avLst/>
            </a:prstGeom>
          </p:spPr>
        </p:pic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AA8D8FFB-32AF-155F-B692-778265D77D74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TextShape 10">
              <a:extLst>
                <a:ext uri="{FF2B5EF4-FFF2-40B4-BE49-F238E27FC236}">
                  <a16:creationId xmlns:a16="http://schemas.microsoft.com/office/drawing/2014/main" id="{40181DCD-FB2A-BBD4-DF17-7C21992FB033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8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TextShape 10">
              <a:extLst>
                <a:ext uri="{FF2B5EF4-FFF2-40B4-BE49-F238E27FC236}">
                  <a16:creationId xmlns:a16="http://schemas.microsoft.com/office/drawing/2014/main" id="{B61D63BE-5D59-61C8-FAA6-5F1C70A0F754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TextShape 10">
              <a:extLst>
                <a:ext uri="{FF2B5EF4-FFF2-40B4-BE49-F238E27FC236}">
                  <a16:creationId xmlns:a16="http://schemas.microsoft.com/office/drawing/2014/main" id="{00BAD7A5-A1C0-13D7-63B5-E25F6D5A9F76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Shape 10">
              <a:extLst>
                <a:ext uri="{FF2B5EF4-FFF2-40B4-BE49-F238E27FC236}">
                  <a16:creationId xmlns:a16="http://schemas.microsoft.com/office/drawing/2014/main" id="{BA4268BF-6268-0962-D062-52605967BA33}"/>
                </a:ext>
              </a:extLst>
            </p:cNvPr>
            <p:cNvSpPr txBox="1"/>
            <p:nvPr/>
          </p:nvSpPr>
          <p:spPr>
            <a:xfrm>
              <a:off x="6012176" y="2848981"/>
              <a:ext cx="500379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8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8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TextShape 10">
              <a:extLst>
                <a:ext uri="{FF2B5EF4-FFF2-40B4-BE49-F238E27FC236}">
                  <a16:creationId xmlns:a16="http://schemas.microsoft.com/office/drawing/2014/main" id="{73FF8E33-CF8A-5D7F-9665-721F6B03DBD0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46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1" y="1010647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35A3F-E261-3D81-9F70-987CAF9D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 t="9976" r="4244" b="5795"/>
          <a:stretch/>
        </p:blipFill>
        <p:spPr>
          <a:xfrm>
            <a:off x="518174" y="1093484"/>
            <a:ext cx="7527220" cy="2448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E2C6A-EEFE-6FB2-F457-35075E546016}"/>
              </a:ext>
            </a:extLst>
          </p:cNvPr>
          <p:cNvSpPr txBox="1"/>
          <p:nvPr/>
        </p:nvSpPr>
        <p:spPr>
          <a:xfrm>
            <a:off x="8756015" y="1155627"/>
            <a:ext cx="214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고객 추이  </a:t>
            </a:r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59F2-7B7D-859F-6DDD-235A6C50472D}"/>
              </a:ext>
            </a:extLst>
          </p:cNvPr>
          <p:cNvSpPr txBox="1"/>
          <p:nvPr/>
        </p:nvSpPr>
        <p:spPr>
          <a:xfrm>
            <a:off x="8135413" y="1539536"/>
            <a:ext cx="3391196" cy="198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평균 </a:t>
            </a:r>
            <a:r>
              <a:rPr lang="en-US" altLang="ko-KR" sz="20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13F7DA2B-E577-903A-F973-6164DB5948E7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고객이 꾸준히 유입되고 있으나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보인다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사고 이탈하는 신규 고객을 잡아야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1C268-53DE-25A3-D97B-49BAFE91680D}"/>
              </a:ext>
            </a:extLst>
          </p:cNvPr>
          <p:cNvSpPr/>
          <p:nvPr/>
        </p:nvSpPr>
        <p:spPr>
          <a:xfrm>
            <a:off x="456041" y="3779556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많이 구입하는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en-US" altLang="ko-KR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혹은 지역</a:t>
            </a:r>
            <a:endParaRPr lang="en-US" altLang="ko-KR" sz="2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즉</a:t>
            </a:r>
            <a:r>
              <a:rPr lang="en-US" altLang="ko-KR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우리가 주로 잡아야 할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타켓팅</a:t>
            </a:r>
            <a:endParaRPr lang="ko-KR" altLang="en-US" sz="2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15550D-F05C-D0E1-9DB8-BE796337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5" y="3842594"/>
            <a:ext cx="5162434" cy="25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7835859" cy="5263452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526432" y="5143722"/>
            <a:ext cx="729847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2436483" y="876229"/>
            <a:ext cx="34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FC1400-7E49-D882-6457-42027262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"/>
          <a:stretch/>
        </p:blipFill>
        <p:spPr>
          <a:xfrm>
            <a:off x="365318" y="1268026"/>
            <a:ext cx="7628955" cy="3896743"/>
          </a:xfrm>
          <a:prstGeom prst="rect">
            <a:avLst/>
          </a:prstGeom>
        </p:spPr>
      </p:pic>
      <p:sp>
        <p:nvSpPr>
          <p:cNvPr id="17" name="TextShape 10">
            <a:extLst>
              <a:ext uri="{FF2B5EF4-FFF2-40B4-BE49-F238E27FC236}">
                <a16:creationId xmlns:a16="http://schemas.microsoft.com/office/drawing/2014/main" id="{AA8D8FFB-32AF-155F-B692-778265D77D74}"/>
              </a:ext>
            </a:extLst>
          </p:cNvPr>
          <p:cNvSpPr txBox="1"/>
          <p:nvPr/>
        </p:nvSpPr>
        <p:spPr>
          <a:xfrm>
            <a:off x="810398" y="1126813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299F2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Shape 10">
            <a:extLst>
              <a:ext uri="{FF2B5EF4-FFF2-40B4-BE49-F238E27FC236}">
                <a16:creationId xmlns:a16="http://schemas.microsoft.com/office/drawing/2014/main" id="{40181DCD-FB2A-BBD4-DF17-7C21992FB033}"/>
              </a:ext>
            </a:extLst>
          </p:cNvPr>
          <p:cNvSpPr txBox="1"/>
          <p:nvPr/>
        </p:nvSpPr>
        <p:spPr>
          <a:xfrm>
            <a:off x="1623198" y="128753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D3191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Shape 10">
            <a:extLst>
              <a:ext uri="{FF2B5EF4-FFF2-40B4-BE49-F238E27FC236}">
                <a16:creationId xmlns:a16="http://schemas.microsoft.com/office/drawing/2014/main" id="{B61D63BE-5D59-61C8-FAA6-5F1C70A0F754}"/>
              </a:ext>
            </a:extLst>
          </p:cNvPr>
          <p:cNvSpPr txBox="1"/>
          <p:nvPr/>
        </p:nvSpPr>
        <p:spPr>
          <a:xfrm>
            <a:off x="2730639" y="1789397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9264B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Shape 10">
            <a:extLst>
              <a:ext uri="{FF2B5EF4-FFF2-40B4-BE49-F238E27FC236}">
                <a16:creationId xmlns:a16="http://schemas.microsoft.com/office/drawing/2014/main" id="{00BAD7A5-A1C0-13D7-63B5-E25F6D5A9F76}"/>
              </a:ext>
            </a:extLst>
          </p:cNvPr>
          <p:cNvSpPr txBox="1"/>
          <p:nvPr/>
        </p:nvSpPr>
        <p:spPr>
          <a:xfrm>
            <a:off x="3261499" y="312141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88504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Shape 10">
            <a:extLst>
              <a:ext uri="{FF2B5EF4-FFF2-40B4-BE49-F238E27FC236}">
                <a16:creationId xmlns:a16="http://schemas.microsoft.com/office/drawing/2014/main" id="{BA4268BF-6268-0962-D062-52605967BA33}"/>
              </a:ext>
            </a:extLst>
          </p:cNvPr>
          <p:cNvSpPr txBox="1"/>
          <p:nvPr/>
        </p:nvSpPr>
        <p:spPr>
          <a:xfrm>
            <a:off x="6012176" y="2848981"/>
            <a:ext cx="500379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</a:t>
            </a:r>
            <a:endParaRPr lang="en-US" sz="1200" b="0" strike="noStrike" spc="-1" dirty="0">
              <a:solidFill>
                <a:srgbClr val="CCCC5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Shape 10">
            <a:extLst>
              <a:ext uri="{FF2B5EF4-FFF2-40B4-BE49-F238E27FC236}">
                <a16:creationId xmlns:a16="http://schemas.microsoft.com/office/drawing/2014/main" id="{73FF8E33-CF8A-5D7F-9665-721F6B03DBD0}"/>
              </a:ext>
            </a:extLst>
          </p:cNvPr>
          <p:cNvSpPr txBox="1"/>
          <p:nvPr/>
        </p:nvSpPr>
        <p:spPr>
          <a:xfrm>
            <a:off x="486257" y="2082209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FF831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82850D-072A-7EEF-25CE-3301FE23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05" y="936290"/>
            <a:ext cx="2400442" cy="2227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E40130-B5E2-8681-19C4-F496C4F6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764" y="3608641"/>
            <a:ext cx="2508324" cy="2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430828BB-5F7C-2DC8-D639-B8B6D889916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215FB63B-47BA-D2BE-DDF0-87F0A45DD049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예측 모델 제작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E44EE-57B3-9CFF-8DAC-03DCEBE449FF}"/>
              </a:ext>
            </a:extLst>
          </p:cNvPr>
          <p:cNvSpPr/>
          <p:nvPr/>
        </p:nvSpPr>
        <p:spPr>
          <a:xfrm>
            <a:off x="1503127" y="1426274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AFFAFE-3521-D85A-71CD-D49914D4697D}"/>
              </a:ext>
            </a:extLst>
          </p:cNvPr>
          <p:cNvSpPr/>
          <p:nvPr/>
        </p:nvSpPr>
        <p:spPr>
          <a:xfrm>
            <a:off x="2802315" y="3096847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2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0C547F-E285-DC22-4A2B-22E4C0B937A8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179311" y="2349959"/>
            <a:ext cx="1299188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223289-B351-BDE6-3495-E0B70665E6C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6631" y="2349959"/>
            <a:ext cx="772680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C92CA4-7D18-59DA-C573-8CB6D0265804}"/>
              </a:ext>
            </a:extLst>
          </p:cNvPr>
          <p:cNvSpPr txBox="1"/>
          <p:nvPr/>
        </p:nvSpPr>
        <p:spPr>
          <a:xfrm>
            <a:off x="353335" y="3223743"/>
            <a:ext cx="20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 (3</a:t>
            </a:r>
            <a:r>
              <a:rPr lang="ko-KR" altLang="en-US" dirty="0"/>
              <a:t>개월 내 재구매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1EC36-C288-D885-3B30-4F354BFD4C35}"/>
              </a:ext>
            </a:extLst>
          </p:cNvPr>
          <p:cNvSpPr txBox="1"/>
          <p:nvPr/>
        </p:nvSpPr>
        <p:spPr>
          <a:xfrm>
            <a:off x="3749002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ko-KR" altLang="en-US" dirty="0"/>
              <a:t>복귀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65C9E-613F-BFC0-786E-A1902821253B}"/>
              </a:ext>
            </a:extLst>
          </p:cNvPr>
          <p:cNvSpPr txBox="1"/>
          <p:nvPr/>
        </p:nvSpPr>
        <p:spPr>
          <a:xfrm>
            <a:off x="1717646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ko-KR" altLang="en-US" dirty="0"/>
              <a:t>이탈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4D1F1-D528-8DF8-35D7-397E2C514DEA}"/>
              </a:ext>
            </a:extLst>
          </p:cNvPr>
          <p:cNvSpPr txBox="1"/>
          <p:nvPr/>
        </p:nvSpPr>
        <p:spPr>
          <a:xfrm>
            <a:off x="2770941" y="4044441"/>
            <a:ext cx="1415114" cy="1145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~</a:t>
            </a:r>
            <a:endParaRPr lang="ko-KR" altLang="en-US" sz="3600" dirty="0"/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A8E91F64-9106-DCC8-0E4C-ABF27892DA8C}"/>
              </a:ext>
            </a:extLst>
          </p:cNvPr>
          <p:cNvSpPr/>
          <p:nvPr/>
        </p:nvSpPr>
        <p:spPr>
          <a:xfrm>
            <a:off x="6481001" y="3001127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최종 이탈 확률에 따라 복귀 패키지 제공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확률이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이하의 경우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후 쿠폰 제공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CustomShape 4">
            <a:extLst>
              <a:ext uri="{FF2B5EF4-FFF2-40B4-BE49-F238E27FC236}">
                <a16:creationId xmlns:a16="http://schemas.microsoft.com/office/drawing/2014/main" id="{DF8A4BC5-2F0B-10A6-2893-F088FA2329B7}"/>
              </a:ext>
            </a:extLst>
          </p:cNvPr>
          <p:cNvSpPr/>
          <p:nvPr/>
        </p:nvSpPr>
        <p:spPr>
          <a:xfrm>
            <a:off x="6495576" y="5839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정보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556206B3-F0DC-FBAF-B487-983C865FBDF1}"/>
              </a:ext>
            </a:extLst>
          </p:cNvPr>
          <p:cNvSpPr/>
          <p:nvPr/>
        </p:nvSpPr>
        <p:spPr>
          <a:xfrm>
            <a:off x="6495576" y="11805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(0),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내 재구매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(1),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(2)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5F1B2-14B6-B07B-8986-6FA6B17D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0" y="680878"/>
            <a:ext cx="6741873" cy="505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0DFBC-B1CF-6CE2-FC4C-E705176CDEC9}"/>
              </a:ext>
            </a:extLst>
          </p:cNvPr>
          <p:cNvSpPr txBox="1"/>
          <p:nvPr/>
        </p:nvSpPr>
        <p:spPr>
          <a:xfrm>
            <a:off x="7422266" y="2608915"/>
            <a:ext cx="4187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가입자 수 증가 시 얻는 이점 찾기 가입자 수가 적었던 분기는 매출이 작았음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분기별 매출과 가입자 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이유는 프로모션이 적었음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첫구매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할인율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그 지점에서 프로모션을 통한 매출 유지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그림 14"/>
          <p:cNvPicPr/>
          <p:nvPr/>
        </p:nvPicPr>
        <p:blipFill>
          <a:blip r:embed="rId3"/>
          <a:srcRect l="5210" t="10769" r="9098" b="5865"/>
          <a:stretch/>
        </p:blipFill>
        <p:spPr>
          <a:xfrm>
            <a:off x="875369" y="1584000"/>
            <a:ext cx="4538880" cy="3312000"/>
          </a:xfrm>
          <a:prstGeom prst="rect">
            <a:avLst/>
          </a:prstGeom>
          <a:ln>
            <a:noFill/>
          </a:ln>
        </p:spPr>
      </p:pic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8170667" y="1180520"/>
            <a:ext cx="1719863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265300" y="1116540"/>
            <a:ext cx="1888200" cy="361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95507" y="5019440"/>
            <a:ext cx="4984020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연령별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유입경로는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가장 많고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 ~ 35세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블로그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유입이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많다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405" name="TextShape 10"/>
          <p:cNvSpPr txBox="1"/>
          <p:nvPr/>
        </p:nvSpPr>
        <p:spPr>
          <a:xfrm>
            <a:off x="6826812" y="5041347"/>
            <a:ext cx="4355342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1~3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가장 많이 유입되었으며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유입경로는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5E0724-940D-A94A-B2C7-DB24C1A9F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9744" r="9152" b="5315"/>
          <a:stretch/>
        </p:blipFill>
        <p:spPr>
          <a:xfrm>
            <a:off x="6803198" y="1590230"/>
            <a:ext cx="4454803" cy="3305770"/>
          </a:xfrm>
          <a:prstGeom prst="rect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0"/>
            <a:ext cx="11383920" cy="35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고객은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주로 </a:t>
            </a:r>
            <a:r>
              <a:rPr lang="ko-KR" altLang="en-US" sz="16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통해 들어왔다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주 연령층을 타겟으로 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마케팅으로 고객 확보를 노려볼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59860" y="501918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0710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BB0BB15-1AE3-A087-47B2-BAF08B27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3"/>
          <a:stretch/>
        </p:blipFill>
        <p:spPr>
          <a:xfrm>
            <a:off x="8943975" y="1695623"/>
            <a:ext cx="2853225" cy="3150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D5168C-AACE-5BB3-64C4-C8803B4B5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"/>
          <a:stretch/>
        </p:blipFill>
        <p:spPr>
          <a:xfrm>
            <a:off x="6541928" y="1695623"/>
            <a:ext cx="2481094" cy="3386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58C7B7-BFD4-8EE2-EFC5-A5B643BF0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7" t="8854" r="10071"/>
          <a:stretch/>
        </p:blipFill>
        <p:spPr>
          <a:xfrm>
            <a:off x="746871" y="1405032"/>
            <a:ext cx="4594034" cy="3676819"/>
          </a:xfrm>
          <a:prstGeom prst="rect">
            <a:avLst/>
          </a:prstGeom>
        </p:spPr>
      </p:pic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6929309" y="1142635"/>
            <a:ext cx="4223882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유입자와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유입자의 첫 구매상품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95408" y="1112449"/>
            <a:ext cx="2163482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신규 고객 수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549946" y="5055791"/>
            <a:ext cx="5255313" cy="111365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 흐름에 따른 일별 신규 고객수를 확인한 결과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3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크게 유입이 되었다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번의 큰 이벤트를 통해 많은 수의 고객이 들어왔음을 알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50362" y="5019440"/>
            <a:ext cx="5181777" cy="11500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유입자의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첫 구매상품에 차이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이벤트로 유입된 고객은 그렇지 않은 고객과 다른 상품을 구매하고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확보에는 프로모션이 가장 큰 효과를 거두므로 고객의 니즈를 파악한 프로모션으로 신규 고객을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4E1EEF-BFDD-53B7-99F8-41EBBD3626CB}"/>
              </a:ext>
            </a:extLst>
          </p:cNvPr>
          <p:cNvSpPr/>
          <p:nvPr/>
        </p:nvSpPr>
        <p:spPr>
          <a:xfrm>
            <a:off x="1353487" y="1893111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924E56-D793-8847-3FF7-A6B5AE64A095}"/>
              </a:ext>
            </a:extLst>
          </p:cNvPr>
          <p:cNvSpPr/>
          <p:nvPr/>
        </p:nvSpPr>
        <p:spPr>
          <a:xfrm>
            <a:off x="1711880" y="1567172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E490A6-307D-D93F-94AB-E4CF12BF15CB}"/>
              </a:ext>
            </a:extLst>
          </p:cNvPr>
          <p:cNvSpPr/>
          <p:nvPr/>
        </p:nvSpPr>
        <p:spPr>
          <a:xfrm>
            <a:off x="5063709" y="1762156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2F3D84E-D7AE-303F-1C38-A65DAC41F9C9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8C072-E3EA-72A2-3395-50BAD5A0D253}"/>
              </a:ext>
            </a:extLst>
          </p:cNvPr>
          <p:cNvSpPr txBox="1"/>
          <p:nvPr/>
        </p:nvSpPr>
        <p:spPr>
          <a:xfrm>
            <a:off x="8415538" y="1672509"/>
            <a:ext cx="4548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F1F-4F49-6C41-0223-103CE3C7F97A}"/>
              </a:ext>
            </a:extLst>
          </p:cNvPr>
          <p:cNvSpPr txBox="1"/>
          <p:nvPr/>
        </p:nvSpPr>
        <p:spPr>
          <a:xfrm>
            <a:off x="11004717" y="1672509"/>
            <a:ext cx="5904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47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D964D33-C473-05FE-8337-573949CDA744}"/>
              </a:ext>
            </a:extLst>
          </p:cNvPr>
          <p:cNvSpPr txBox="1">
            <a:spLocks/>
          </p:cNvSpPr>
          <p:nvPr/>
        </p:nvSpPr>
        <p:spPr>
          <a:xfrm>
            <a:off x="8246046" y="1416658"/>
            <a:ext cx="3345011" cy="41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매출증가율의 지속 감소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3C300CEB-ECDF-5D2F-2C78-49375894FC85}"/>
              </a:ext>
            </a:extLst>
          </p:cNvPr>
          <p:cNvSpPr txBox="1">
            <a:spLocks/>
          </p:cNvSpPr>
          <p:nvPr/>
        </p:nvSpPr>
        <p:spPr>
          <a:xfrm>
            <a:off x="4213391" y="1420834"/>
            <a:ext cx="3634200" cy="39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온라인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유통사의 진출과 경쟁 심화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25" name="차트 1024">
            <a:extLst>
              <a:ext uri="{FF2B5EF4-FFF2-40B4-BE49-F238E27FC236}">
                <a16:creationId xmlns:a16="http://schemas.microsoft.com/office/drawing/2014/main" id="{2EC11942-E208-FC1C-A241-F6EA4A2B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194584"/>
              </p:ext>
            </p:extLst>
          </p:nvPr>
        </p:nvGraphicFramePr>
        <p:xfrm>
          <a:off x="8546739" y="1730676"/>
          <a:ext cx="3116729" cy="23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8101223" y="1341193"/>
            <a:ext cx="3634657" cy="37526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4213391" y="1341193"/>
            <a:ext cx="3634657" cy="37526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BFBF957-2F5D-1122-8FC6-16CB4681F8D0}"/>
              </a:ext>
            </a:extLst>
          </p:cNvPr>
          <p:cNvSpPr txBox="1"/>
          <p:nvPr/>
        </p:nvSpPr>
        <p:spPr>
          <a:xfrm>
            <a:off x="860940" y="1412226"/>
            <a:ext cx="2594880" cy="413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</a:t>
            </a:r>
            <a:r>
              <a:rPr kumimoji="0" lang="ko-KR" altLang="en-US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 용품 시장의 성장 </a:t>
            </a: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341193"/>
            <a:ext cx="3634200" cy="37526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32A65-CD0C-A798-935C-2C6449A12BBA}"/>
              </a:ext>
            </a:extLst>
          </p:cNvPr>
          <p:cNvSpPr txBox="1"/>
          <p:nvPr/>
        </p:nvSpPr>
        <p:spPr>
          <a:xfrm>
            <a:off x="1164789" y="4378664"/>
            <a:ext cx="2557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출산율이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했지만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‘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골드키즈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시대를 맞아 유아용품 시장 규모는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커지고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추진 배경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2443508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D27E-57FB-ADD4-2CEC-E7FDC639334C}"/>
              </a:ext>
            </a:extLst>
          </p:cNvPr>
          <p:cNvSpPr txBox="1"/>
          <p:nvPr/>
        </p:nvSpPr>
        <p:spPr>
          <a:xfrm>
            <a:off x="9568986" y="4006433"/>
            <a:ext cx="699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EB8AA41-09DA-2030-C5EA-9BBC23302B83}"/>
              </a:ext>
            </a:extLst>
          </p:cNvPr>
          <p:cNvSpPr/>
          <p:nvPr/>
        </p:nvSpPr>
        <p:spPr>
          <a:xfrm rot="1056597">
            <a:off x="9076209" y="2033550"/>
            <a:ext cx="1906264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90B45-5F79-B457-078D-ABD7B44C1EC5}"/>
              </a:ext>
            </a:extLst>
          </p:cNvPr>
          <p:cNvSpPr txBox="1"/>
          <p:nvPr/>
        </p:nvSpPr>
        <p:spPr>
          <a:xfrm>
            <a:off x="338760" y="630886"/>
            <a:ext cx="11383920" cy="5847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시장의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성장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온라인 유통사의 유아용품 시장으로의 진출로 인한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 심화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지속적인 </a:t>
            </a:r>
            <a:r>
              <a:rPr lang="ko-KR" altLang="en-US" sz="1600" b="1" dirty="0">
                <a:solidFill>
                  <a:srgbClr val="FF6038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 감소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해결할 대안 필요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3D6E-AC4E-D55E-4669-DF6C364F26EB}"/>
              </a:ext>
            </a:extLst>
          </p:cNvPr>
          <p:cNvSpPr txBox="1"/>
          <p:nvPr/>
        </p:nvSpPr>
        <p:spPr>
          <a:xfrm>
            <a:off x="1540801" y="5547329"/>
            <a:ext cx="897937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 경쟁 심화로 인한 고객 이탈과 매출 감소를 막기위해 고객 특성 맞춤형 추천 전략 필요</a:t>
            </a:r>
            <a:r>
              <a:rPr lang="en-US" altLang="ko-KR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A7D11-EFFF-CC75-ED5B-B427D2C7C3B1}"/>
              </a:ext>
            </a:extLst>
          </p:cNvPr>
          <p:cNvSpPr txBox="1"/>
          <p:nvPr/>
        </p:nvSpPr>
        <p:spPr>
          <a:xfrm>
            <a:off x="591328" y="3671252"/>
            <a:ext cx="310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억원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조원으로 지속성장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 네오 Regular" panose="00000500000000000000" pitchFamily="2" charset="-127"/>
                <a:sym typeface="Wingdings" panose="05000000000000000000" pitchFamily="2" charset="2"/>
              </a:rPr>
              <a:t>中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나눔스퀘어 네오 Regular" panose="00000500000000000000" pitchFamily="2" charset="-127"/>
            </a:endParaRPr>
          </a:p>
        </p:txBody>
      </p:sp>
      <p:pic>
        <p:nvPicPr>
          <p:cNvPr id="3076" name="Picture 4" descr="프리미엄'에 꽂힌 MZ세대 맘, 출산율 줄어도 육아용품 시장 껑충">
            <a:extLst>
              <a:ext uri="{FF2B5EF4-FFF2-40B4-BE49-F238E27FC236}">
                <a16:creationId xmlns:a16="http://schemas.microsoft.com/office/drawing/2014/main" id="{5CDAEC10-9F8E-3871-D734-9A2C0CB4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" y="1660023"/>
            <a:ext cx="3403606" cy="2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AF3118-1701-0E08-C02E-3FBBF834114A}"/>
              </a:ext>
            </a:extLst>
          </p:cNvPr>
          <p:cNvSpPr/>
          <p:nvPr/>
        </p:nvSpPr>
        <p:spPr>
          <a:xfrm>
            <a:off x="570360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57896-02E9-2704-73E0-B6F4723BA4A3}"/>
              </a:ext>
            </a:extLst>
          </p:cNvPr>
          <p:cNvSpPr txBox="1"/>
          <p:nvPr/>
        </p:nvSpPr>
        <p:spPr>
          <a:xfrm>
            <a:off x="5031877" y="4378664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쿠팡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 대형 온라인 유통사의 유아용품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시장으로의 진입으로 인한 경쟁 심화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2F5BC24-E2AB-DCB5-4D43-813E1B1CB6A5}"/>
              </a:ext>
            </a:extLst>
          </p:cNvPr>
          <p:cNvSpPr/>
          <p:nvPr/>
        </p:nvSpPr>
        <p:spPr>
          <a:xfrm>
            <a:off x="4437448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99DD-64E1-EBF7-3DCA-4F847DF83F64}"/>
              </a:ext>
            </a:extLst>
          </p:cNvPr>
          <p:cNvSpPr txBox="1"/>
          <p:nvPr/>
        </p:nvSpPr>
        <p:spPr>
          <a:xfrm>
            <a:off x="8825504" y="4378664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경쟁사 증가로 인한 기존 고객의 이탈이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우려되고 매출 증가율이 감소하고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8A61C8-5625-237B-15A5-8152A9AD9939}"/>
              </a:ext>
            </a:extLst>
          </p:cNvPr>
          <p:cNvSpPr/>
          <p:nvPr/>
        </p:nvSpPr>
        <p:spPr>
          <a:xfrm>
            <a:off x="8231075" y="4350655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8BF96-3B15-0DF9-45C8-C3D42AD97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6" b="35818"/>
          <a:stretch/>
        </p:blipFill>
        <p:spPr>
          <a:xfrm>
            <a:off x="4375922" y="2070360"/>
            <a:ext cx="3309137" cy="188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367DD6-3818-5224-090A-6FB3047BD3F3}"/>
              </a:ext>
            </a:extLst>
          </p:cNvPr>
          <p:cNvSpPr txBox="1"/>
          <p:nvPr/>
        </p:nvSpPr>
        <p:spPr>
          <a:xfrm>
            <a:off x="3698424" y="-7480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특성을 파악하여 세분화된 </a:t>
            </a:r>
            <a:r>
              <a:rPr lang="ko-KR" altLang="en-US" sz="18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고객별 프로모션과 판매 물품 수요관리를 통해 매출 증대</a:t>
            </a:r>
            <a:r>
              <a:rPr lang="en-US" altLang="ko-KR" sz="18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32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9669"/>
              </p:ext>
            </p:extLst>
          </p:nvPr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8709508"/>
                </p:ext>
              </p:extLst>
            </p:nvPr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6197469"/>
                </p:ext>
              </p:extLst>
            </p:nvPr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4"/>
          <p:cNvSpPr/>
          <p:nvPr/>
        </p:nvSpPr>
        <p:spPr>
          <a:xfrm>
            <a:off x="693583" y="594000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 향상을 위해 재구매 주기와 재구매율을 분석한 결과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 상위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제품의 재구매 주기는 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재구매율은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 수준임</a:t>
            </a:r>
            <a:endParaRPr lang="en-US" sz="14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725480" y="4282074"/>
            <a:ext cx="1704662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CustomShape 8">
            <a:extLst>
              <a:ext uri="{FF2B5EF4-FFF2-40B4-BE49-F238E27FC236}">
                <a16:creationId xmlns:a16="http://schemas.microsoft.com/office/drawing/2014/main" id="{9086A08A-46B7-8ED8-DFCF-27E75A23D7EA}"/>
              </a:ext>
            </a:extLst>
          </p:cNvPr>
          <p:cNvSpPr/>
          <p:nvPr/>
        </p:nvSpPr>
        <p:spPr>
          <a:xfrm>
            <a:off x="559860" y="1490011"/>
            <a:ext cx="5362475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5BABE-3955-F233-F871-D7F0FB1744FA}"/>
              </a:ext>
            </a:extLst>
          </p:cNvPr>
          <p:cNvSpPr/>
          <p:nvPr/>
        </p:nvSpPr>
        <p:spPr>
          <a:xfrm>
            <a:off x="559859" y="1019692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재구매주기</a:t>
            </a: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B14D99F3-666B-903A-0691-6A47CBA0BAB7}"/>
              </a:ext>
            </a:extLst>
          </p:cNvPr>
          <p:cNvSpPr/>
          <p:nvPr/>
        </p:nvSpPr>
        <p:spPr>
          <a:xfrm>
            <a:off x="6096001" y="1477955"/>
            <a:ext cx="5536142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4C7B2B-FDC9-E8E2-2F35-E632067F73EB}"/>
              </a:ext>
            </a:extLst>
          </p:cNvPr>
          <p:cNvSpPr/>
          <p:nvPr/>
        </p:nvSpPr>
        <p:spPr>
          <a:xfrm>
            <a:off x="6095999" y="1011294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A81F5-C75C-B0CF-3621-0841649F79F9}"/>
              </a:ext>
            </a:extLst>
          </p:cNvPr>
          <p:cNvSpPr/>
          <p:nvPr/>
        </p:nvSpPr>
        <p:spPr>
          <a:xfrm>
            <a:off x="559859" y="5945418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재구매율을 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%-&gt;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0%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</a:t>
            </a:r>
            <a:r>
              <a:rPr kumimoji="0" lang="ko-KR" alt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증대시키기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위해 고객 이탈을 방지하는 고객 맞춤 물품 </a:t>
            </a:r>
            <a:r>
              <a:rPr lang="ko-KR" altLang="en-US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필요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51D3-A57C-E85B-0289-943CE8954EE1}"/>
              </a:ext>
            </a:extLst>
          </p:cNvPr>
          <p:cNvSpPr txBox="1"/>
          <p:nvPr/>
        </p:nvSpPr>
        <p:spPr>
          <a:xfrm>
            <a:off x="6269667" y="1587472"/>
            <a:ext cx="4722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재구매율울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분석하여 문제 상황 파악 및 개선방향 설정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2C2F224-98F6-B773-5EDB-2062EB54B8A4}"/>
              </a:ext>
            </a:extLst>
          </p:cNvPr>
          <p:cNvGraphicFramePr>
            <a:graphicFrameLocks noGrp="1"/>
          </p:cNvGraphicFramePr>
          <p:nvPr/>
        </p:nvGraphicFramePr>
        <p:xfrm>
          <a:off x="6249696" y="1962778"/>
          <a:ext cx="5228751" cy="1437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590">
                  <a:extLst>
                    <a:ext uri="{9D8B030D-6E8A-4147-A177-3AD203B41FA5}">
                      <a16:colId xmlns:a16="http://schemas.microsoft.com/office/drawing/2014/main" val="2463054708"/>
                    </a:ext>
                  </a:extLst>
                </a:gridCol>
                <a:gridCol w="1024983">
                  <a:extLst>
                    <a:ext uri="{9D8B030D-6E8A-4147-A177-3AD203B41FA5}">
                      <a16:colId xmlns:a16="http://schemas.microsoft.com/office/drawing/2014/main" val="3737427125"/>
                    </a:ext>
                  </a:extLst>
                </a:gridCol>
                <a:gridCol w="971697">
                  <a:extLst>
                    <a:ext uri="{9D8B030D-6E8A-4147-A177-3AD203B41FA5}">
                      <a16:colId xmlns:a16="http://schemas.microsoft.com/office/drawing/2014/main" val="1528039689"/>
                    </a:ext>
                  </a:extLst>
                </a:gridCol>
                <a:gridCol w="1918481">
                  <a:extLst>
                    <a:ext uri="{9D8B030D-6E8A-4147-A177-3AD203B41FA5}">
                      <a16:colId xmlns:a16="http://schemas.microsoft.com/office/drawing/2014/main" val="4086431404"/>
                    </a:ext>
                  </a:extLst>
                </a:gridCol>
              </a:tblGrid>
              <a:tr h="250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주기내 재구매율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009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751293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2507746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74188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/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재구매율 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trike="noStrike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</m:ctrlPr>
                      </m:fPr>
                      <m:num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재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주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문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num>
                      <m:den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전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체</m:t>
                        </m:r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 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판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매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den>
                    </m:f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 (</m:t>
                    </m:r>
                    <m:r>
                      <a:rPr lang="ko-KR" altLang="en-US" sz="1600" i="1" spc="-1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재</m:t>
                    </m:r>
                  </m:oMath>
                </a14:m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주문량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:3</a:t>
                </a: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개월이내 </a:t>
                </a:r>
                <a:r>
                  <a:rPr lang="ko-KR" altLang="en-US" sz="1600" b="0" strike="noStrike" spc="-1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재주문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endParaRPr lang="en-US" sz="1600" b="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mc:Choice>
        <mc:Fallback xmlns="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blipFill>
                <a:blip r:embed="rId3"/>
                <a:stretch>
                  <a:fillRect l="-744" b="-7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Shape 10">
            <a:extLst>
              <a:ext uri="{FF2B5EF4-FFF2-40B4-BE49-F238E27FC236}">
                <a16:creationId xmlns:a16="http://schemas.microsoft.com/office/drawing/2014/main" id="{7A4DD1D1-963E-E926-6592-5DC6D232B46A}"/>
              </a:ext>
            </a:extLst>
          </p:cNvPr>
          <p:cNvSpPr txBox="1"/>
          <p:nvPr/>
        </p:nvSpPr>
        <p:spPr>
          <a:xfrm>
            <a:off x="2383048" y="2919413"/>
            <a:ext cx="1865632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그래프 삽입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A192-6547-B735-0583-52D26377693E}"/>
              </a:ext>
            </a:extLst>
          </p:cNvPr>
          <p:cNvSpPr txBox="1"/>
          <p:nvPr/>
        </p:nvSpPr>
        <p:spPr>
          <a:xfrm>
            <a:off x="559857" y="1582259"/>
            <a:ext cx="3646383" cy="30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재구매율을 알기 위해 재구매 주기 도출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Shape 10">
            <a:extLst>
              <a:ext uri="{FF2B5EF4-FFF2-40B4-BE49-F238E27FC236}">
                <a16:creationId xmlns:a16="http://schemas.microsoft.com/office/drawing/2014/main" id="{E7888A4A-EA4C-272F-F355-C912D55E0E34}"/>
              </a:ext>
            </a:extLst>
          </p:cNvPr>
          <p:cNvSpPr txBox="1"/>
          <p:nvPr/>
        </p:nvSpPr>
        <p:spPr>
          <a:xfrm>
            <a:off x="693583" y="5368611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FF7F9FF-E2CA-25F5-D2CC-C5C2B3B39B57}"/>
              </a:ext>
            </a:extLst>
          </p:cNvPr>
          <p:cNvSpPr txBox="1"/>
          <p:nvPr/>
        </p:nvSpPr>
        <p:spPr>
          <a:xfrm>
            <a:off x="6167327" y="4593207"/>
            <a:ext cx="1704662" cy="6532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Shape 10">
            <a:extLst>
              <a:ext uri="{FF2B5EF4-FFF2-40B4-BE49-F238E27FC236}">
                <a16:creationId xmlns:a16="http://schemas.microsoft.com/office/drawing/2014/main" id="{BB3B82A8-3A69-0A74-27B6-D4AFD9AFCF92}"/>
              </a:ext>
            </a:extLst>
          </p:cNvPr>
          <p:cNvSpPr txBox="1"/>
          <p:nvPr/>
        </p:nvSpPr>
        <p:spPr>
          <a:xfrm>
            <a:off x="6102315" y="5365669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 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21A907B0-47ED-BC29-7809-92B2CE76BE9F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Shape 10">
            <a:extLst>
              <a:ext uri="{FF2B5EF4-FFF2-40B4-BE49-F238E27FC236}">
                <a16:creationId xmlns:a16="http://schemas.microsoft.com/office/drawing/2014/main" id="{D6552A67-68E6-CA8E-DCC9-5819F70D683F}"/>
              </a:ext>
            </a:extLst>
          </p:cNvPr>
          <p:cNvSpPr txBox="1"/>
          <p:nvPr/>
        </p:nvSpPr>
        <p:spPr>
          <a:xfrm>
            <a:off x="6269667" y="3389959"/>
            <a:ext cx="2043022" cy="3935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단가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E429385-A4C3-B542-6FF1-FF56CA1FB5F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00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C3DAC556-8F39-EB56-787B-C589BA05EB56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B9986E-2F7E-ECAB-0CA9-27DC5B50C90B}"/>
              </a:ext>
            </a:extLst>
          </p:cNvPr>
          <p:cNvSpPr/>
          <p:nvPr/>
        </p:nvSpPr>
        <p:spPr>
          <a:xfrm>
            <a:off x="338760" y="1656412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CE9AEA3F-C0BD-EA79-D5F6-D126C7FC3005}"/>
              </a:ext>
            </a:extLst>
          </p:cNvPr>
          <p:cNvSpPr/>
          <p:nvPr/>
        </p:nvSpPr>
        <p:spPr>
          <a:xfrm>
            <a:off x="483781" y="580989"/>
            <a:ext cx="11238895" cy="731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사의 주요 품목은 매출액의 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이벤트를 통한 고객 유입이 많다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문제의 경우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일반적인 배송 소요 시간으로는 문제가 없으나 평균 배송 소요시간이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일로 대형 유통사에 비하면 오래 걸린다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01F7B0-A5E7-46B9-16C5-0E7ACA3CB20B}"/>
              </a:ext>
            </a:extLst>
          </p:cNvPr>
          <p:cNvSpPr/>
          <p:nvPr/>
        </p:nvSpPr>
        <p:spPr>
          <a:xfrm>
            <a:off x="338760" y="4109144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BD7776-2FA1-4BCB-A958-D83471EB4742}"/>
              </a:ext>
            </a:extLst>
          </p:cNvPr>
          <p:cNvSpPr/>
          <p:nvPr/>
        </p:nvSpPr>
        <p:spPr>
          <a:xfrm>
            <a:off x="6798324" y="1581897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F55BC8-B42A-7474-9F22-821E8603EC51}"/>
              </a:ext>
            </a:extLst>
          </p:cNvPr>
          <p:cNvSpPr/>
          <p:nvPr/>
        </p:nvSpPr>
        <p:spPr>
          <a:xfrm>
            <a:off x="6851886" y="4005755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2B7485-22D6-16CC-3D71-4C16D84F667B}"/>
              </a:ext>
            </a:extLst>
          </p:cNvPr>
          <p:cNvSpPr/>
          <p:nvPr/>
        </p:nvSpPr>
        <p:spPr>
          <a:xfrm>
            <a:off x="1424525" y="1547175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월령별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10E463-4059-A15C-F8FD-3A74CEF566CF}"/>
              </a:ext>
            </a:extLst>
          </p:cNvPr>
          <p:cNvSpPr/>
          <p:nvPr/>
        </p:nvSpPr>
        <p:spPr>
          <a:xfrm>
            <a:off x="1424524" y="3955139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940FE-E5B4-F057-E7AB-DC2F8A442463}"/>
              </a:ext>
            </a:extLst>
          </p:cNvPr>
          <p:cNvSpPr/>
          <p:nvPr/>
        </p:nvSpPr>
        <p:spPr>
          <a:xfrm>
            <a:off x="7882986" y="1427892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비교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226B08-CA56-75D6-E86E-342D9F4428A3}"/>
              </a:ext>
            </a:extLst>
          </p:cNvPr>
          <p:cNvSpPr/>
          <p:nvPr/>
        </p:nvSpPr>
        <p:spPr>
          <a:xfrm>
            <a:off x="7937651" y="3853396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비교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7F9C9B-ED9D-DE24-4585-D083F8F4834B}"/>
              </a:ext>
            </a:extLst>
          </p:cNvPr>
          <p:cNvCxnSpPr>
            <a:cxnSpLocks/>
          </p:cNvCxnSpPr>
          <p:nvPr/>
        </p:nvCxnSpPr>
        <p:spPr>
          <a:xfrm>
            <a:off x="435012" y="605887"/>
            <a:ext cx="0" cy="7700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6B6171-6AF0-302C-CB0E-3EB74B52D27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Shape 8">
            <a:extLst>
              <a:ext uri="{FF2B5EF4-FFF2-40B4-BE49-F238E27FC236}">
                <a16:creationId xmlns:a16="http://schemas.microsoft.com/office/drawing/2014/main" id="{FBA7B30B-F029-16FC-DC23-AAED244BFCAA}"/>
              </a:ext>
            </a:extLst>
          </p:cNvPr>
          <p:cNvSpPr txBox="1"/>
          <p:nvPr/>
        </p:nvSpPr>
        <p:spPr>
          <a:xfrm>
            <a:off x="7581807" y="2544093"/>
            <a:ext cx="2611348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뭐 썼는지 쓰기</a:t>
            </a:r>
            <a:endParaRPr lang="en-US" sz="18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CBB459-3632-5DC8-1998-7EF77B2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0" y="1960685"/>
            <a:ext cx="4686951" cy="1642811"/>
          </a:xfrm>
          <a:prstGeom prst="rect">
            <a:avLst/>
          </a:prstGeom>
        </p:spPr>
      </p:pic>
      <p:sp>
        <p:nvSpPr>
          <p:cNvPr id="19" name="TextShape 1">
            <a:extLst>
              <a:ext uri="{FF2B5EF4-FFF2-40B4-BE49-F238E27FC236}">
                <a16:creationId xmlns:a16="http://schemas.microsoft.com/office/drawing/2014/main" id="{D73B6733-D00D-2875-C1E2-E6C26B2EE71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2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404040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06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59571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05291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947730">
                  <a:extLst>
                    <a:ext uri="{9D8B030D-6E8A-4147-A177-3AD203B41FA5}">
                      <a16:colId xmlns:a16="http://schemas.microsoft.com/office/drawing/2014/main" val="1895859023"/>
                    </a:ext>
                  </a:extLst>
                </a:gridCol>
                <a:gridCol w="842054">
                  <a:extLst>
                    <a:ext uri="{9D8B030D-6E8A-4147-A177-3AD203B41FA5}">
                      <a16:colId xmlns:a16="http://schemas.microsoft.com/office/drawing/2014/main" val="3557262464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MSE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오분류율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…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43C2F9-E55D-488E-BC14-B0ED500B413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 평가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610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</a:t>
            </a:r>
          </a:p>
        </p:txBody>
      </p:sp>
      <p:sp>
        <p:nvSpPr>
          <p:cNvPr id="18" name="TextShape 10">
            <a:extLst>
              <a:ext uri="{FF2B5EF4-FFF2-40B4-BE49-F238E27FC236}">
                <a16:creationId xmlns:a16="http://schemas.microsoft.com/office/drawing/2014/main" id="{28C2EE23-AB83-3D62-5AD3-DDBDD7B12E33}"/>
              </a:ext>
            </a:extLst>
          </p:cNvPr>
          <p:cNvSpPr txBox="1"/>
          <p:nvPr/>
        </p:nvSpPr>
        <p:spPr>
          <a:xfrm>
            <a:off x="1461518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Shape 10">
            <a:extLst>
              <a:ext uri="{FF2B5EF4-FFF2-40B4-BE49-F238E27FC236}">
                <a16:creationId xmlns:a16="http://schemas.microsoft.com/office/drawing/2014/main" id="{35B2B653-7682-2D0A-C056-3F0C55C35CBC}"/>
              </a:ext>
            </a:extLst>
          </p:cNvPr>
          <p:cNvSpPr txBox="1"/>
          <p:nvPr/>
        </p:nvSpPr>
        <p:spPr>
          <a:xfrm>
            <a:off x="538312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Shape 10">
            <a:extLst>
              <a:ext uri="{FF2B5EF4-FFF2-40B4-BE49-F238E27FC236}">
                <a16:creationId xmlns:a16="http://schemas.microsoft.com/office/drawing/2014/main" id="{F5AB6730-9C82-0F47-0DA0-F96B07932182}"/>
              </a:ext>
            </a:extLst>
          </p:cNvPr>
          <p:cNvSpPr txBox="1"/>
          <p:nvPr/>
        </p:nvSpPr>
        <p:spPr>
          <a:xfrm>
            <a:off x="910954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할인률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 품목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신규유입 감소 해결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매출 기여도가 신규 대비 약 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감소 목표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지역은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물류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수요량이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시간도 이렇게 걸린다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31293199-5B9D-01FE-1DF5-D6D1A32ABFF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요약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언제든 변경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추후 변경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물품 수요가 많은 지역은 해당 지역 물류센터에 인기 품목을 많이 비치한다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CE86B9-64A4-F0C5-6F94-9593EB4D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" y="2124265"/>
            <a:ext cx="3454449" cy="260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36F4-28EA-F6FC-4250-3387855F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" t="11649" r="53034"/>
          <a:stretch/>
        </p:blipFill>
        <p:spPr>
          <a:xfrm>
            <a:off x="4409436" y="2038496"/>
            <a:ext cx="3242109" cy="2804846"/>
          </a:xfrm>
          <a:prstGeom prst="rect">
            <a:avLst/>
          </a:prstGeom>
        </p:spPr>
      </p:pic>
      <p:pic>
        <p:nvPicPr>
          <p:cNvPr id="2052" name="Picture 4" descr="온라인 패션도 '빠른 배송'이 대세 - 파이낸셜뉴스">
            <a:extLst>
              <a:ext uri="{FF2B5EF4-FFF2-40B4-BE49-F238E27FC236}">
                <a16:creationId xmlns:a16="http://schemas.microsoft.com/office/drawing/2014/main" id="{3DB5D873-ECBE-AEF6-A340-F98F78401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 bwMode="auto">
          <a:xfrm>
            <a:off x="8200327" y="2178385"/>
            <a:ext cx="3436447" cy="25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2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4BD7E-EE80-B0EE-442A-82E8ED45073B}"/>
              </a:ext>
            </a:extLst>
          </p:cNvPr>
          <p:cNvSpPr txBox="1"/>
          <p:nvPr/>
        </p:nvSpPr>
        <p:spPr>
          <a:xfrm>
            <a:off x="7286324" y="1015937"/>
            <a:ext cx="3055746" cy="4261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RFM</a:t>
            </a:r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책정한 등급 별 혜택 </a:t>
            </a: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68A40F-B343-5A5E-20CB-60847AA6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74505"/>
              </p:ext>
            </p:extLst>
          </p:nvPr>
        </p:nvGraphicFramePr>
        <p:xfrm>
          <a:off x="5905714" y="1534851"/>
          <a:ext cx="5816966" cy="4639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645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87552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2662801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</a:tblGrid>
              <a:tr h="310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혜택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Diamond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Platinum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Gold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생일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10%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Silver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3,000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181640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Bronze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회원가입 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첫 구매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29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29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4480A3AC-15D4-AF07-E7BE-BC475985BCF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시연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54D30472-C546-5C61-C23A-D17D07E8169F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TextShape 10">
            <a:extLst>
              <a:ext uri="{FF2B5EF4-FFF2-40B4-BE49-F238E27FC236}">
                <a16:creationId xmlns:a16="http://schemas.microsoft.com/office/drawing/2014/main" id="{CD1D33D9-EA2A-B592-D345-E118789EEFFC}"/>
              </a:ext>
            </a:extLst>
          </p:cNvPr>
          <p:cNvSpPr txBox="1"/>
          <p:nvPr/>
        </p:nvSpPr>
        <p:spPr>
          <a:xfrm>
            <a:off x="5290635" y="3065408"/>
            <a:ext cx="2312241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케이스 별로 시연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예정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63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CEEEF5-C9FD-4197-2307-E405F16E68E0}"/>
              </a:ext>
            </a:extLst>
          </p:cNvPr>
          <p:cNvGrpSpPr/>
          <p:nvPr/>
        </p:nvGrpSpPr>
        <p:grpSpPr>
          <a:xfrm>
            <a:off x="4083582" y="2745586"/>
            <a:ext cx="4024837" cy="1366828"/>
            <a:chOff x="2733412" y="2736562"/>
            <a:chExt cx="4024837" cy="13668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76C07-252E-42F9-E2A3-29D18B95CEE5}"/>
                </a:ext>
              </a:extLst>
            </p:cNvPr>
            <p:cNvSpPr/>
            <p:nvPr/>
          </p:nvSpPr>
          <p:spPr>
            <a:xfrm>
              <a:off x="2733412" y="2757164"/>
              <a:ext cx="4024837" cy="134622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452FB-B700-F518-BC6A-1A2FAA908EEF}"/>
                </a:ext>
              </a:extLst>
            </p:cNvPr>
            <p:cNvGrpSpPr/>
            <p:nvPr/>
          </p:nvGrpSpPr>
          <p:grpSpPr>
            <a:xfrm>
              <a:off x="2814263" y="2736562"/>
              <a:ext cx="3749675" cy="1173163"/>
              <a:chOff x="4194176" y="4149726"/>
              <a:chExt cx="3749675" cy="117316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061720-C15F-6481-A0C5-21DFA858D0A8}"/>
                  </a:ext>
                </a:extLst>
              </p:cNvPr>
              <p:cNvSpPr/>
              <p:nvPr/>
            </p:nvSpPr>
            <p:spPr>
              <a:xfrm>
                <a:off x="4194176" y="4149726"/>
                <a:ext cx="3749675" cy="1173163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2B7F10-EF74-6384-6ABB-C1F716941F45}"/>
                  </a:ext>
                </a:extLst>
              </p:cNvPr>
              <p:cNvSpPr/>
              <p:nvPr/>
            </p:nvSpPr>
            <p:spPr>
              <a:xfrm>
                <a:off x="4910138" y="4500563"/>
                <a:ext cx="2316162" cy="469900"/>
              </a:xfrm>
              <a:prstGeom prst="rect">
                <a:avLst/>
              </a:prstGeom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5BB89-41BA-9434-964F-7EA720856343}"/>
                  </a:ext>
                </a:extLst>
              </p:cNvPr>
              <p:cNvSpPr txBox="1"/>
              <p:nvPr/>
            </p:nvSpPr>
            <p:spPr>
              <a:xfrm>
                <a:off x="5134714" y="4559739"/>
                <a:ext cx="18678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400" b="1" spc="225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Brush Script MT" panose="03060802040406070304" pitchFamily="66" charset="0"/>
                    <a:ea typeface="BusanBada"/>
                  </a:rPr>
                  <a:t>감사합니다</a:t>
                </a:r>
                <a:endParaRPr lang="ko-KR" altLang="en-US" sz="2400" b="1" spc="22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89C6B"/>
                  </a:solidFill>
                  <a:latin typeface="Brush Script MT" panose="03060802040406070304" pitchFamily="66" charset="0"/>
                  <a:ea typeface="BusanBada"/>
                </a:endParaRP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BB52D3-EA0B-2BE0-A155-9956DE2E87DA}"/>
                </a:ext>
              </a:extLst>
            </p:cNvPr>
            <p:cNvCxnSpPr/>
            <p:nvPr/>
          </p:nvCxnSpPr>
          <p:spPr>
            <a:xfrm>
              <a:off x="3531019" y="3606511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D1E419-D5B7-E392-5736-CB92062A7685}"/>
                </a:ext>
              </a:extLst>
            </p:cNvPr>
            <p:cNvCxnSpPr/>
            <p:nvPr/>
          </p:nvCxnSpPr>
          <p:spPr>
            <a:xfrm>
              <a:off x="3531019" y="3038186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1069F7-AD34-6983-60D2-C2119D3F4AB3}"/>
                </a:ext>
              </a:extLst>
            </p:cNvPr>
            <p:cNvSpPr/>
            <p:nvPr/>
          </p:nvSpPr>
          <p:spPr>
            <a:xfrm>
              <a:off x="4284288" y="2819112"/>
              <a:ext cx="92075" cy="92075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D3B46D-DAA2-91C6-A63B-2F4B9754BC12}"/>
                </a:ext>
              </a:extLst>
            </p:cNvPr>
            <p:cNvSpPr/>
            <p:nvPr/>
          </p:nvSpPr>
          <p:spPr>
            <a:xfrm>
              <a:off x="44970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E1061F-F5FE-42AA-B41F-679A778137DF}"/>
                </a:ext>
              </a:extLst>
            </p:cNvPr>
            <p:cNvSpPr/>
            <p:nvPr/>
          </p:nvSpPr>
          <p:spPr>
            <a:xfrm>
              <a:off x="46748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615C3-AD73-3CA1-5664-C4EF91E7B7EE}"/>
                </a:ext>
              </a:extLst>
            </p:cNvPr>
            <p:cNvSpPr/>
            <p:nvPr/>
          </p:nvSpPr>
          <p:spPr>
            <a:xfrm>
              <a:off x="48526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624621-FEA9-C398-F2AD-5526EB5D3496}"/>
                </a:ext>
              </a:extLst>
            </p:cNvPr>
            <p:cNvSpPr/>
            <p:nvPr/>
          </p:nvSpPr>
          <p:spPr>
            <a:xfrm>
              <a:off x="50304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3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338758" y="569532"/>
            <a:ext cx="5001068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4F06FBE-C67C-180E-F09C-43EFFAC0C9AF}"/>
              </a:ext>
            </a:extLst>
          </p:cNvPr>
          <p:cNvSpPr txBox="1"/>
          <p:nvPr/>
        </p:nvSpPr>
        <p:spPr>
          <a:xfrm>
            <a:off x="4876919" y="-38788"/>
            <a:ext cx="6942009" cy="860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], 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17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43121" y="967693"/>
            <a:ext cx="3769680" cy="4153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34198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75540"/>
            <a:ext cx="3634200" cy="45970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수 감소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070755" y="4789624"/>
            <a:ext cx="36323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527309" y="3562556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재구매율 성장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61.2%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71.3%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컬리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Kurly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Only)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비중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35%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71948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명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8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 명 유치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영유아 브랜드 점유율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A2990-0402-9406-5065-2D1E48BBC5A7}"/>
              </a:ext>
            </a:extLst>
          </p:cNvPr>
          <p:cNvSpPr txBox="1"/>
          <p:nvPr/>
        </p:nvSpPr>
        <p:spPr>
          <a:xfrm>
            <a:off x="4540009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마켓컬리의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매출 및 재구매율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DC14A-F424-121C-149A-66E88F6A660A}"/>
              </a:ext>
            </a:extLst>
          </p:cNvPr>
          <p:cNvSpPr txBox="1"/>
          <p:nvPr/>
        </p:nvSpPr>
        <p:spPr>
          <a:xfrm>
            <a:off x="8352004" y="3179515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DE076C93-B00E-71F0-1FE7-72F5517C3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64298" r="12919" b="4590"/>
          <a:stretch/>
        </p:blipFill>
        <p:spPr bwMode="auto">
          <a:xfrm>
            <a:off x="4213309" y="1626070"/>
            <a:ext cx="2263383" cy="14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7C10C8D3-489B-3743-57B1-D9DECC7F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9" t="8429" r="10111" b="74450"/>
          <a:stretch/>
        </p:blipFill>
        <p:spPr bwMode="auto">
          <a:xfrm>
            <a:off x="6456270" y="1865898"/>
            <a:ext cx="1413529" cy="9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EEAAA2-9B91-ED5B-31FA-6D8B0ACEEFF5}"/>
              </a:ext>
            </a:extLst>
          </p:cNvPr>
          <p:cNvSpPr txBox="1"/>
          <p:nvPr/>
        </p:nvSpPr>
        <p:spPr>
          <a:xfrm>
            <a:off x="642221" y="3573201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신규고객을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 동기 대비 디지털 세일즈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1DF43D1-7EAF-58EE-E8EB-6B1D3FAF5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029023"/>
              </p:ext>
            </p:extLst>
          </p:nvPr>
        </p:nvGraphicFramePr>
        <p:xfrm>
          <a:off x="568492" y="1238298"/>
          <a:ext cx="3029140" cy="200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592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7828506" y="1168664"/>
            <a:ext cx="2436587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41870" y="1168664"/>
            <a:ext cx="2337626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60775" y="5081851"/>
            <a:ext cx="5170661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자사 제품 구매 시 얻을 수 있는 점수를 활용한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61460" y="5019440"/>
            <a:ext cx="5170680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일간 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회원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에게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천원을 지급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하는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21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1E65BF-138E-9C4A-33AD-C134B865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0" y="1704805"/>
            <a:ext cx="5131317" cy="30291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D9C0A1-DE33-7B68-68B6-0285D4F5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05" y="1673643"/>
            <a:ext cx="4799990" cy="3186637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71EC0E60-6A99-203E-76DC-989D6826F654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월과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월의 경우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아래와 같은 이벤트가 있었다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0934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>
            <a:extLst>
              <a:ext uri="{FF2B5EF4-FFF2-40B4-BE49-F238E27FC236}">
                <a16:creationId xmlns:a16="http://schemas.microsoft.com/office/drawing/2014/main" id="{33D7361A-75E3-4AF4-4CDA-88268D309197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F2BF17F2-1F14-6EBF-D8CE-BEA681FCC94E}"/>
              </a:ext>
            </a:extLst>
          </p:cNvPr>
          <p:cNvSpPr txBox="1"/>
          <p:nvPr/>
        </p:nvSpPr>
        <p:spPr>
          <a:xfrm>
            <a:off x="622901" y="582852"/>
            <a:ext cx="1542783" cy="3832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FISH BONE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DCCFA395-B3BF-87FB-D88A-DD2EBF1EA986}"/>
              </a:ext>
            </a:extLst>
          </p:cNvPr>
          <p:cNvSpPr/>
          <p:nvPr/>
        </p:nvSpPr>
        <p:spPr>
          <a:xfrm>
            <a:off x="341280" y="967693"/>
            <a:ext cx="11381400" cy="5336966"/>
          </a:xfrm>
          <a:prstGeom prst="rect">
            <a:avLst/>
          </a:prstGeom>
          <a:noFill/>
          <a:ln w="28575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2">
            <a:extLst>
              <a:ext uri="{FF2B5EF4-FFF2-40B4-BE49-F238E27FC236}">
                <a16:creationId xmlns:a16="http://schemas.microsoft.com/office/drawing/2014/main" id="{07F32BA3-9450-1EE9-5AB3-67C3BF96D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288" y="3621582"/>
            <a:ext cx="8855243" cy="13377"/>
          </a:xfrm>
          <a:prstGeom prst="line">
            <a:avLst/>
          </a:prstGeom>
          <a:ln w="7620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Line 58">
            <a:extLst>
              <a:ext uri="{FF2B5EF4-FFF2-40B4-BE49-F238E27FC236}">
                <a16:creationId xmlns:a16="http://schemas.microsoft.com/office/drawing/2014/main" id="{4393DBFD-875F-FC71-44E4-7CCEE311D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3419" y="4233195"/>
            <a:ext cx="900578" cy="137891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Line 62">
            <a:extLst>
              <a:ext uri="{FF2B5EF4-FFF2-40B4-BE49-F238E27FC236}">
                <a16:creationId xmlns:a16="http://schemas.microsoft.com/office/drawing/2014/main" id="{37E7475B-69D9-560F-1159-6A7809E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0962" y="1806239"/>
            <a:ext cx="1354038" cy="1780186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Line 63">
            <a:extLst>
              <a:ext uri="{FF2B5EF4-FFF2-40B4-BE49-F238E27FC236}">
                <a16:creationId xmlns:a16="http://schemas.microsoft.com/office/drawing/2014/main" id="{C0ECCB59-B78B-E8B9-F108-DE25CDE9F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60320" y="3631106"/>
            <a:ext cx="1363956" cy="2091918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Line 60">
            <a:extLst>
              <a:ext uri="{FF2B5EF4-FFF2-40B4-BE49-F238E27FC236}">
                <a16:creationId xmlns:a16="http://schemas.microsoft.com/office/drawing/2014/main" id="{0B4C0546-B887-989D-0B0C-A8238FD65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1410" y="4213318"/>
            <a:ext cx="2608960" cy="127269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F5F144A5-682A-2EC4-72FD-EFA7D82D2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08" t="33230" b="29036"/>
          <a:stretch/>
        </p:blipFill>
        <p:spPr bwMode="auto">
          <a:xfrm>
            <a:off x="9519339" y="2372765"/>
            <a:ext cx="2195207" cy="2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B146FE1E-6D31-E2FD-89C5-4263AA589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" t="36561" r="75022" b="33447"/>
          <a:stretch/>
        </p:blipFill>
        <p:spPr bwMode="auto">
          <a:xfrm>
            <a:off x="425800" y="2825730"/>
            <a:ext cx="1145866" cy="15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4DAECBB-52A8-8C84-9670-383AFEBAB0F8}"/>
              </a:ext>
            </a:extLst>
          </p:cNvPr>
          <p:cNvSpPr txBox="1"/>
          <p:nvPr/>
        </p:nvSpPr>
        <p:spPr>
          <a:xfrm>
            <a:off x="1095838" y="1251501"/>
            <a:ext cx="244352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881F37-A5C9-3F9E-4EC3-18782FE8588D}"/>
              </a:ext>
            </a:extLst>
          </p:cNvPr>
          <p:cNvSpPr txBox="1"/>
          <p:nvPr/>
        </p:nvSpPr>
        <p:spPr>
          <a:xfrm>
            <a:off x="9781277" y="3429000"/>
            <a:ext cx="135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감소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8B694-F2A9-DEA8-3243-41AB83D48977}"/>
              </a:ext>
            </a:extLst>
          </p:cNvPr>
          <p:cNvSpPr txBox="1"/>
          <p:nvPr/>
        </p:nvSpPr>
        <p:spPr>
          <a:xfrm>
            <a:off x="6230329" y="1146134"/>
            <a:ext cx="147198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지연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7B595E-B37D-FB94-784B-2BBCA9B00E0A}"/>
              </a:ext>
            </a:extLst>
          </p:cNvPr>
          <p:cNvSpPr txBox="1"/>
          <p:nvPr/>
        </p:nvSpPr>
        <p:spPr>
          <a:xfrm>
            <a:off x="4423902" y="5774715"/>
            <a:ext cx="18195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1F4E476E-09C2-8739-12F5-89FE34E2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576" y="5370369"/>
            <a:ext cx="11725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Line 60">
            <a:extLst>
              <a:ext uri="{FF2B5EF4-FFF2-40B4-BE49-F238E27FC236}">
                <a16:creationId xmlns:a16="http://schemas.microsoft.com/office/drawing/2014/main" id="{4066D0E9-F80C-66AD-CB9E-93FDAB274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798" y="4159727"/>
            <a:ext cx="2559251" cy="138091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FEFE3CA5-C70B-36F9-82E8-CCC56F2E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909" y="3752398"/>
            <a:ext cx="1363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</a:t>
            </a:r>
            <a:endParaRPr lang="en-US" altLang="ko-KR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 파악 미흡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Rectangle 26">
            <a:extLst>
              <a:ext uri="{FF2B5EF4-FFF2-40B4-BE49-F238E27FC236}">
                <a16:creationId xmlns:a16="http://schemas.microsoft.com/office/drawing/2014/main" id="{A13CDBAC-7FA3-4DF8-50CF-730D3AA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458" y="4158176"/>
            <a:ext cx="1819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구체적 데이터 수집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02657309-4000-F714-2B63-02E6E286D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158" y="4927713"/>
            <a:ext cx="461821" cy="72678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724DBAE-2FAA-2AF2-2A2D-548ADFCE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310" y="5644844"/>
            <a:ext cx="14192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육아 정보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A1C0BA40-76C2-EF5E-80BB-DD2E9B694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984" y="4202639"/>
            <a:ext cx="461820" cy="83496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8DF0A2F5-744E-E9E1-2FDF-A6D693B0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769" y="3687325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Needs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파악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D4440483-D6A8-3ED9-A657-F85B9F8DC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945" y="4455324"/>
            <a:ext cx="299231" cy="46363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7F0A8948-81AF-2FCB-13E2-0C04CACB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56" y="5587880"/>
            <a:ext cx="11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 카테고리화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Line 58">
            <a:extLst>
              <a:ext uri="{FF2B5EF4-FFF2-40B4-BE49-F238E27FC236}">
                <a16:creationId xmlns:a16="http://schemas.microsoft.com/office/drawing/2014/main" id="{E4A8407F-ACD4-47CE-8A60-55C405F065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7778" y="4697694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5" name="Rectangle 26">
            <a:extLst>
              <a:ext uri="{FF2B5EF4-FFF2-40B4-BE49-F238E27FC236}">
                <a16:creationId xmlns:a16="http://schemas.microsoft.com/office/drawing/2014/main" id="{64F436D6-A34C-25D9-EB4E-184F0253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20" y="4827992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8" name="Line 58">
            <a:extLst>
              <a:ext uri="{FF2B5EF4-FFF2-40B4-BE49-F238E27FC236}">
                <a16:creationId xmlns:a16="http://schemas.microsoft.com/office/drawing/2014/main" id="{E00EA868-C9C4-B3D2-2338-A268190F3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9221" y="5157432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9" name="Rectangle 26">
            <a:extLst>
              <a:ext uri="{FF2B5EF4-FFF2-40B4-BE49-F238E27FC236}">
                <a16:creationId xmlns:a16="http://schemas.microsoft.com/office/drawing/2014/main" id="{11A999C9-2FDC-66A9-0220-BA90544A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63" y="5287730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형제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0" name="Line 58">
            <a:extLst>
              <a:ext uri="{FF2B5EF4-FFF2-40B4-BE49-F238E27FC236}">
                <a16:creationId xmlns:a16="http://schemas.microsoft.com/office/drawing/2014/main" id="{CB2F92C1-CA87-41DB-9BBB-43ACBD24C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641" y="524095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1" name="Rectangle 26">
            <a:extLst>
              <a:ext uri="{FF2B5EF4-FFF2-40B4-BE49-F238E27FC236}">
                <a16:creationId xmlns:a16="http://schemas.microsoft.com/office/drawing/2014/main" id="{CFCCD693-2851-3F0D-2C5A-2D5D895F1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520" y="4986373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Line 58">
            <a:extLst>
              <a:ext uri="{FF2B5EF4-FFF2-40B4-BE49-F238E27FC236}">
                <a16:creationId xmlns:a16="http://schemas.microsoft.com/office/drawing/2014/main" id="{AE6D129B-BB6A-DCAB-6681-7A6F9EF44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772" y="4726416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3" name="Rectangle 26">
            <a:extLst>
              <a:ext uri="{FF2B5EF4-FFF2-40B4-BE49-F238E27FC236}">
                <a16:creationId xmlns:a16="http://schemas.microsoft.com/office/drawing/2014/main" id="{34714E25-12D5-277F-8F2A-0620AD75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651" y="4471835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4" name="Line 58">
            <a:extLst>
              <a:ext uri="{FF2B5EF4-FFF2-40B4-BE49-F238E27FC236}">
                <a16:creationId xmlns:a16="http://schemas.microsoft.com/office/drawing/2014/main" id="{AB106777-19B2-8C35-00B3-F656C5444A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3760" y="5306116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5" name="Rectangle 26">
            <a:extLst>
              <a:ext uri="{FF2B5EF4-FFF2-40B4-BE49-F238E27FC236}">
                <a16:creationId xmlns:a16="http://schemas.microsoft.com/office/drawing/2014/main" id="{29A643B4-6C64-F77E-6E01-5A5EDDF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02" y="5436414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6" name="Line 58">
            <a:extLst>
              <a:ext uri="{FF2B5EF4-FFF2-40B4-BE49-F238E27FC236}">
                <a16:creationId xmlns:a16="http://schemas.microsoft.com/office/drawing/2014/main" id="{52F030BA-A98B-6E8A-35B0-289815EFA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089" y="5286697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7" name="Rectangle 26">
            <a:extLst>
              <a:ext uri="{FF2B5EF4-FFF2-40B4-BE49-F238E27FC236}">
                <a16:creationId xmlns:a16="http://schemas.microsoft.com/office/drawing/2014/main" id="{04755529-3153-53AC-9CA1-7DD5871EB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64" y="5100248"/>
            <a:ext cx="1312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상품이용 방법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8" name="Line 58">
            <a:extLst>
              <a:ext uri="{FF2B5EF4-FFF2-40B4-BE49-F238E27FC236}">
                <a16:creationId xmlns:a16="http://schemas.microsoft.com/office/drawing/2014/main" id="{E8F0E39B-2F02-7E91-6BF5-8E5301B20F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82806" y="4654425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9" name="Rectangle 26">
            <a:extLst>
              <a:ext uri="{FF2B5EF4-FFF2-40B4-BE49-F238E27FC236}">
                <a16:creationId xmlns:a16="http://schemas.microsoft.com/office/drawing/2014/main" id="{4131B058-E30C-F5F3-3794-F69ED156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548" y="4784723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0" name="Line 58">
            <a:extLst>
              <a:ext uri="{FF2B5EF4-FFF2-40B4-BE49-F238E27FC236}">
                <a16:creationId xmlns:a16="http://schemas.microsoft.com/office/drawing/2014/main" id="{07BA26A9-FEE4-D71B-32B8-FBB0AFE40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106" y="433003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1" name="Rectangle 26">
            <a:extLst>
              <a:ext uri="{FF2B5EF4-FFF2-40B4-BE49-F238E27FC236}">
                <a16:creationId xmlns:a16="http://schemas.microsoft.com/office/drawing/2014/main" id="{6C0D8219-BBEF-827F-EFCD-979789DE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270" y="4127709"/>
            <a:ext cx="10291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부모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4" name="Line 62">
            <a:extLst>
              <a:ext uri="{FF2B5EF4-FFF2-40B4-BE49-F238E27FC236}">
                <a16:creationId xmlns:a16="http://schemas.microsoft.com/office/drawing/2014/main" id="{59C8C91D-E138-FF44-0E25-A6DD92767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621" y="1598835"/>
            <a:ext cx="1535377" cy="2059510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5" name="Line 60">
            <a:extLst>
              <a:ext uri="{FF2B5EF4-FFF2-40B4-BE49-F238E27FC236}">
                <a16:creationId xmlns:a16="http://schemas.microsoft.com/office/drawing/2014/main" id="{1E74C6F9-3AE1-A484-9377-B8EE6632FB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2852" y="2102657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6" name="Rectangle 26">
            <a:extLst>
              <a:ext uri="{FF2B5EF4-FFF2-40B4-BE49-F238E27FC236}">
                <a16:creationId xmlns:a16="http://schemas.microsoft.com/office/drawing/2014/main" id="{5D687B22-ABC6-0CCC-C934-88D4EF031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489" y="1706537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 정보활용 부족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7" name="Line 60">
            <a:extLst>
              <a:ext uri="{FF2B5EF4-FFF2-40B4-BE49-F238E27FC236}">
                <a16:creationId xmlns:a16="http://schemas.microsoft.com/office/drawing/2014/main" id="{33E61F87-0202-935B-BDCE-094313CE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1600" y="270736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8" name="Rectangle 26">
            <a:extLst>
              <a:ext uri="{FF2B5EF4-FFF2-40B4-BE49-F238E27FC236}">
                <a16:creationId xmlns:a16="http://schemas.microsoft.com/office/drawing/2014/main" id="{6559131F-51E6-9727-5693-DCFEB74A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850" y="2436600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신뢰도 하락 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9" name="Line 58">
            <a:extLst>
              <a:ext uri="{FF2B5EF4-FFF2-40B4-BE49-F238E27FC236}">
                <a16:creationId xmlns:a16="http://schemas.microsoft.com/office/drawing/2014/main" id="{0FDCD13F-82B1-A2FE-AC6A-F90EED95DF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6255" y="2841942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id="{57E8EB9C-87EA-DA95-8A71-B19B6F92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34" y="3166006"/>
            <a:ext cx="593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1" name="Line 60">
            <a:extLst>
              <a:ext uri="{FF2B5EF4-FFF2-40B4-BE49-F238E27FC236}">
                <a16:creationId xmlns:a16="http://schemas.microsoft.com/office/drawing/2014/main" id="{968CAA57-AB05-4E04-690A-E490E1828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2409" y="2007718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2" name="Rectangle 26">
            <a:extLst>
              <a:ext uri="{FF2B5EF4-FFF2-40B4-BE49-F238E27FC236}">
                <a16:creationId xmlns:a16="http://schemas.microsoft.com/office/drawing/2014/main" id="{33C42291-97D0-4877-F810-C2279DDF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74" y="2493564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파악부족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3" name="Line 58">
            <a:extLst>
              <a:ext uri="{FF2B5EF4-FFF2-40B4-BE49-F238E27FC236}">
                <a16:creationId xmlns:a16="http://schemas.microsoft.com/office/drawing/2014/main" id="{EB612320-7718-AC82-A466-B73270E5F0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7104" y="2304037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4" name="Rectangle 26">
            <a:extLst>
              <a:ext uri="{FF2B5EF4-FFF2-40B4-BE49-F238E27FC236}">
                <a16:creationId xmlns:a16="http://schemas.microsoft.com/office/drawing/2014/main" id="{959FE377-E206-E4FD-B9F7-FF5CA1A8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13" y="2614677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5" name="Line 58">
            <a:extLst>
              <a:ext uri="{FF2B5EF4-FFF2-40B4-BE49-F238E27FC236}">
                <a16:creationId xmlns:a16="http://schemas.microsoft.com/office/drawing/2014/main" id="{92172E36-DCB5-91D3-AA5B-C1BA3C3F1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384" y="215065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6" name="Rectangle 26">
            <a:extLst>
              <a:ext uri="{FF2B5EF4-FFF2-40B4-BE49-F238E27FC236}">
                <a16:creationId xmlns:a16="http://schemas.microsoft.com/office/drawing/2014/main" id="{F374922E-9A98-337C-136A-13F63D1A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2" y="1855357"/>
            <a:ext cx="11458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맘카페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성장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7" name="Line 60">
            <a:extLst>
              <a:ext uri="{FF2B5EF4-FFF2-40B4-BE49-F238E27FC236}">
                <a16:creationId xmlns:a16="http://schemas.microsoft.com/office/drawing/2014/main" id="{C1AD3F18-344F-B007-6CD5-71715A47A5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511" y="188061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8" name="Rectangle 26">
            <a:extLst>
              <a:ext uri="{FF2B5EF4-FFF2-40B4-BE49-F238E27FC236}">
                <a16:creationId xmlns:a16="http://schemas.microsoft.com/office/drawing/2014/main" id="{D9743934-BDC4-16AC-1FF2-8BE83BCC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354" y="1631358"/>
            <a:ext cx="993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물류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9" name="Line 60">
            <a:extLst>
              <a:ext uri="{FF2B5EF4-FFF2-40B4-BE49-F238E27FC236}">
                <a16:creationId xmlns:a16="http://schemas.microsoft.com/office/drawing/2014/main" id="{88C6321D-7C0B-ECC2-78B3-7482DE4BA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6456" y="2371689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0" name="Rectangle 26">
            <a:extLst>
              <a:ext uri="{FF2B5EF4-FFF2-40B4-BE49-F238E27FC236}">
                <a16:creationId xmlns:a16="http://schemas.microsoft.com/office/drawing/2014/main" id="{ABE84D15-AD3B-39FB-221C-348DC26EE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979" y="2072143"/>
            <a:ext cx="9939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업체선정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1" name="Line 60">
            <a:extLst>
              <a:ext uri="{FF2B5EF4-FFF2-40B4-BE49-F238E27FC236}">
                <a16:creationId xmlns:a16="http://schemas.microsoft.com/office/drawing/2014/main" id="{CD9EFC20-B6A3-6068-0D23-CB6F1531F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869" y="2044845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2" name="Rectangle 26">
            <a:extLst>
              <a:ext uri="{FF2B5EF4-FFF2-40B4-BE49-F238E27FC236}">
                <a16:creationId xmlns:a16="http://schemas.microsoft.com/office/drawing/2014/main" id="{477B5539-2448-1795-8F1F-4053D76E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057" y="2454510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수요예측 실패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3" name="Line 58">
            <a:extLst>
              <a:ext uri="{FF2B5EF4-FFF2-40B4-BE49-F238E27FC236}">
                <a16:creationId xmlns:a16="http://schemas.microsoft.com/office/drawing/2014/main" id="{3494B763-413C-1555-B119-B1CD656244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7308" y="232323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4" name="Rectangle 26">
            <a:extLst>
              <a:ext uri="{FF2B5EF4-FFF2-40B4-BE49-F238E27FC236}">
                <a16:creationId xmlns:a16="http://schemas.microsoft.com/office/drawing/2014/main" id="{C3485EE2-077F-2415-A554-DE8AC0A3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817" y="2741597"/>
            <a:ext cx="9472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예측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5" name="Line 58">
            <a:extLst>
              <a:ext uri="{FF2B5EF4-FFF2-40B4-BE49-F238E27FC236}">
                <a16:creationId xmlns:a16="http://schemas.microsoft.com/office/drawing/2014/main" id="{E500BF7B-7ACB-76B9-FC41-0B11F75F6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6288" y="215679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6" name="Rectangle 26">
            <a:extLst>
              <a:ext uri="{FF2B5EF4-FFF2-40B4-BE49-F238E27FC236}">
                <a16:creationId xmlns:a16="http://schemas.microsoft.com/office/drawing/2014/main" id="{0C9F07CE-C134-7004-1006-0EC769D16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541" y="1894852"/>
            <a:ext cx="6139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7" name="Line 58">
            <a:extLst>
              <a:ext uri="{FF2B5EF4-FFF2-40B4-BE49-F238E27FC236}">
                <a16:creationId xmlns:a16="http://schemas.microsoft.com/office/drawing/2014/main" id="{97041920-4EC2-ACB7-BAAD-A8B55EBFB2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0859" y="258121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8" name="Rectangle 26">
            <a:extLst>
              <a:ext uri="{FF2B5EF4-FFF2-40B4-BE49-F238E27FC236}">
                <a16:creationId xmlns:a16="http://schemas.microsoft.com/office/drawing/2014/main" id="{A30F954D-57CE-B982-ED0E-F7D4B09C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368" y="2891856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생산력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1" name="Line 58">
            <a:extLst>
              <a:ext uri="{FF2B5EF4-FFF2-40B4-BE49-F238E27FC236}">
                <a16:creationId xmlns:a16="http://schemas.microsoft.com/office/drawing/2014/main" id="{10E0EB11-A323-7C18-45C2-AB23C1D7C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420" y="1871254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2" name="Rectangle 26">
            <a:extLst>
              <a:ext uri="{FF2B5EF4-FFF2-40B4-BE49-F238E27FC236}">
                <a16:creationId xmlns:a16="http://schemas.microsoft.com/office/drawing/2014/main" id="{D65FD491-8207-C4AC-4819-43EDD69D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55" y="1616733"/>
            <a:ext cx="5729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보관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3" name="Line 58">
            <a:extLst>
              <a:ext uri="{FF2B5EF4-FFF2-40B4-BE49-F238E27FC236}">
                <a16:creationId xmlns:a16="http://schemas.microsoft.com/office/drawing/2014/main" id="{8015C56F-9ACB-F51F-1940-8853D4A7B9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1886" y="2002857"/>
            <a:ext cx="132013" cy="19977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4" name="Rectangle 26">
            <a:extLst>
              <a:ext uri="{FF2B5EF4-FFF2-40B4-BE49-F238E27FC236}">
                <a16:creationId xmlns:a16="http://schemas.microsoft.com/office/drawing/2014/main" id="{2506DA2A-9970-A380-942A-08E0268C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73" y="2179326"/>
            <a:ext cx="6358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F59D1E-C94F-E4EF-35C7-FE68FFB0F84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9E30ED6-0283-B406-827A-06117FACA60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Fish Bone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814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54C7E-A9A8-6B5C-B3A3-CB40A35296A3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35EAC5E1-CF9F-2A72-1F7A-1E9F874A496E}"/>
              </a:ext>
            </a:extLst>
          </p:cNvPr>
          <p:cNvSpPr txBox="1"/>
          <p:nvPr/>
        </p:nvSpPr>
        <p:spPr>
          <a:xfrm>
            <a:off x="622901" y="582853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12BAE50-E5C8-AA76-8719-94F468C77DE8}"/>
              </a:ext>
            </a:extLst>
          </p:cNvPr>
          <p:cNvGraphicFramePr>
            <a:graphicFrameLocks noGrp="1"/>
          </p:cNvGraphicFramePr>
          <p:nvPr/>
        </p:nvGraphicFramePr>
        <p:xfrm>
          <a:off x="338760" y="1022496"/>
          <a:ext cx="11383920" cy="474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57">
                  <a:extLst>
                    <a:ext uri="{9D8B030D-6E8A-4147-A177-3AD203B41FA5}">
                      <a16:colId xmlns:a16="http://schemas.microsoft.com/office/drawing/2014/main" val="3787106609"/>
                    </a:ext>
                  </a:extLst>
                </a:gridCol>
                <a:gridCol w="2008811">
                  <a:extLst>
                    <a:ext uri="{9D8B030D-6E8A-4147-A177-3AD203B41FA5}">
                      <a16:colId xmlns:a16="http://schemas.microsoft.com/office/drawing/2014/main" val="196662814"/>
                    </a:ext>
                  </a:extLst>
                </a:gridCol>
                <a:gridCol w="504363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95392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856785">
                  <a:extLst>
                    <a:ext uri="{9D8B030D-6E8A-4147-A177-3AD203B41FA5}">
                      <a16:colId xmlns:a16="http://schemas.microsoft.com/office/drawing/2014/main" val="4262138860"/>
                    </a:ext>
                  </a:extLst>
                </a:gridCol>
              </a:tblGrid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No.</a:t>
                      </a:r>
                      <a:endParaRPr lang="ko-KR" altLang="en-US" sz="16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중요도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분석가능성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배송문제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시즌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2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지역별 수요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3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재구매율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고객의 </a:t>
                      </a: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수요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5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맞춤형 제품 추천 안 됨</a:t>
                      </a:r>
                      <a:endParaRPr lang="en-US" altLang="ko-KR" sz="1600" dirty="0">
                        <a:solidFill>
                          <a:srgbClr val="FF0000"/>
                        </a:solidFill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6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육아관련 컨텐츠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7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추천 서비스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09689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8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신규고객 유입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대형 </a:t>
                      </a:r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유통사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유입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9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고객 유입 경로 파악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10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고령 고객의 온라인 접근이 용이하지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25029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11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맘카페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등 커뮤니티 활성화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73385"/>
                  </a:ext>
                </a:extLst>
              </a:tr>
            </a:tbl>
          </a:graphicData>
        </a:graphic>
      </p:graphicFrame>
      <p:sp>
        <p:nvSpPr>
          <p:cNvPr id="3" name="TextShape 1">
            <a:extLst>
              <a:ext uri="{FF2B5EF4-FFF2-40B4-BE49-F238E27FC236}">
                <a16:creationId xmlns:a16="http://schemas.microsoft.com/office/drawing/2014/main" id="{5789D822-345E-F0C2-E53C-8EF1D6F615C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62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05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440982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307527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812060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발생주기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시즌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거주 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맞춤형 제품 추천 안 됨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이경로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추천 서비스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장동언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고령 고객의 온라인 접근이 용이하지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나이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육아관련 컨텐츠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 컨텐츠 수요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맘카페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등 커뮤니티 활성화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방문자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대형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유통사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유입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유아 시장 점유율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 경로 파악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F2AAD4BB-1DEB-C9D3-B703-CC73C1F129D0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수집 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0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75365"/>
          <a:ext cx="11383920" cy="519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19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28118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338939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242686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</a:tblGrid>
              <a:tr h="675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항목명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의미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속성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(ID)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도착 위치 구분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손익 계산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046379" cy="3278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FB7A0B2-4ADC-340E-CA98-332ADBC80FFE}"/>
              </a:ext>
            </a:extLst>
          </p:cNvPr>
          <p:cNvSpPr txBox="1"/>
          <p:nvPr/>
        </p:nvSpPr>
        <p:spPr>
          <a:xfrm>
            <a:off x="6332150" y="527084"/>
            <a:ext cx="4958284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0709B8A-7BEC-B860-4F02-EB513ED5DECE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841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7" y="1075365"/>
          <a:ext cx="11383919" cy="516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017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4475721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775181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550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재고 관리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수송 시간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4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고유명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47309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DD3045-8BAB-4AF9-A921-42F6FB32A24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22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263951" y="513342"/>
            <a:ext cx="627510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600" b="1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47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25462"/>
              </p:ext>
            </p:extLst>
          </p:nvPr>
        </p:nvGraphicFramePr>
        <p:xfrm>
          <a:off x="338759" y="719340"/>
          <a:ext cx="11383920" cy="5668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2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283494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2147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4381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87180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지역별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세일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87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유입경로별 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87180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물품 도착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물품별 출고 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출고속도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B7AB282-812C-D815-1DE2-7736894279B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구축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776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91958"/>
              </p:ext>
            </p:extLst>
          </p:nvPr>
        </p:nvGraphicFramePr>
        <p:xfrm>
          <a:off x="338758" y="719340"/>
          <a:ext cx="11383919" cy="5681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79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87681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4186959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772348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</a:tblGrid>
              <a:tr h="430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할인률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할인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출고속도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출고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배송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빈도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주문내역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구매 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(Frequency)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기반으로 고객 등급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38273B22-84E0-2A4A-B35F-E86D7FB2348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파생변수 생성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209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D5DC5A-B8F8-BB17-FB43-5B03A71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8D75755E-1397-212A-2227-ACD1F2B3A2F7}"/>
              </a:ext>
            </a:extLst>
          </p:cNvPr>
          <p:cNvSpPr txBox="1"/>
          <p:nvPr/>
        </p:nvSpPr>
        <p:spPr>
          <a:xfrm>
            <a:off x="4745508" y="3098715"/>
            <a:ext cx="3025056" cy="6605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이페이지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뒤는 삭제 페이지</a:t>
            </a:r>
            <a:endParaRPr lang="en-US" altLang="ko-KR" b="1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앞은 첨부자료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97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>
            <a:extLst>
              <a:ext uri="{FF2B5EF4-FFF2-40B4-BE49-F238E27FC236}">
                <a16:creationId xmlns:a16="http://schemas.microsoft.com/office/drawing/2014/main" id="{6D362651-1412-91D1-514C-F643E2A1C8B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FD48D0F-83A7-F6D9-72BC-DF0D9B7DD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63612"/>
              </p:ext>
            </p:extLst>
          </p:nvPr>
        </p:nvGraphicFramePr>
        <p:xfrm>
          <a:off x="382680" y="2614168"/>
          <a:ext cx="11340000" cy="3832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322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3973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06938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304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359498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200" dirty="0"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Box Plot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 별 판매량 및 매출 그래프를 통해 전체적인 매출 현황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475792"/>
                  </a:ext>
                </a:extLst>
              </a:tr>
              <a:tr h="4666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최근 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일정기간 구매 횟수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 기간 구매 금액을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분석하여 고객을 다섯 등급으로 나누고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등급별로 물품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이탈율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등의 선형 그래프를 통해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월별 고객 현황 파악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Wilcoxon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부호 순위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고객과 신규 고객의 평균 구매금액의 중앙값을 확인하여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중요 고객 집단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K- means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유형을 군집으로 나눈 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상승을 위한 추천 방식에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42125"/>
                  </a:ext>
                </a:extLst>
              </a:tr>
              <a:tr h="4428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맞춤 프로모션을 통한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인구통계학적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가입자들의 인구통계학적 분석을 통해 가입자들의 유입 경로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42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주별 신규 가입자 추이를 파악하여 프로모션 시기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099402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예측으로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불만족율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Map Chart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차트 분석을 통해 지역별 매출 및 불만족율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74836"/>
                  </a:ext>
                </a:extLst>
              </a:tr>
            </a:tbl>
          </a:graphicData>
        </a:graphic>
      </p:graphicFrame>
      <p:sp>
        <p:nvSpPr>
          <p:cNvPr id="9" name="TextShape 1">
            <a:extLst>
              <a:ext uri="{FF2B5EF4-FFF2-40B4-BE49-F238E27FC236}">
                <a16:creationId xmlns:a16="http://schemas.microsoft.com/office/drawing/2014/main" id="{FE5A5B1B-DEAC-C37E-592F-8B0417A54561}"/>
              </a:ext>
            </a:extLst>
          </p:cNvPr>
          <p:cNvSpPr txBox="1"/>
          <p:nvPr/>
        </p:nvSpPr>
        <p:spPr>
          <a:xfrm>
            <a:off x="338760" y="77560"/>
            <a:ext cx="1613865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en-US" altLang="ko-KR" b="1" spc="-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80C06-4058-E053-72DC-258CD1F3514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01542A41-4977-3F2C-3950-727E70D0B63D}"/>
              </a:ext>
            </a:extLst>
          </p:cNvPr>
          <p:cNvSpPr txBox="1"/>
          <p:nvPr/>
        </p:nvSpPr>
        <p:spPr>
          <a:xfrm>
            <a:off x="350995" y="976003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AF45F0AD-6E56-1DB7-0C1E-1618464C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7405"/>
              </p:ext>
            </p:extLst>
          </p:nvPr>
        </p:nvGraphicFramePr>
        <p:xfrm>
          <a:off x="382680" y="643462"/>
          <a:ext cx="11340000" cy="180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0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4988505">
                  <a:extLst>
                    <a:ext uri="{9D8B030D-6E8A-4147-A177-3AD203B41FA5}">
                      <a16:colId xmlns:a16="http://schemas.microsoft.com/office/drawing/2014/main" val="1789749514"/>
                    </a:ext>
                  </a:extLst>
                </a:gridCol>
              </a:tblGrid>
              <a:tr h="388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사이즈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(row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X col)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6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81,360 X 8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2019.12.31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고객 개인정보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자녀여부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3048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당사 판매 품목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19199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판매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199,999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 및 배송 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완료일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5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53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288A7F02-A3E6-C357-F30C-D8E6464B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01" r="31454" b="69277"/>
          <a:stretch/>
        </p:blipFill>
        <p:spPr>
          <a:xfrm>
            <a:off x="1161246" y="3731186"/>
            <a:ext cx="3896656" cy="1052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225B5-2F5E-1613-445A-A38ED07AF8E6}"/>
              </a:ext>
            </a:extLst>
          </p:cNvPr>
          <p:cNvSpPr txBox="1"/>
          <p:nvPr/>
        </p:nvSpPr>
        <p:spPr>
          <a:xfrm>
            <a:off x="438595" y="5254741"/>
            <a:ext cx="1131481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브랜드는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건강함</a:t>
            </a:r>
            <a:r>
              <a:rPr lang="en-US" altLang="ko-KR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이미지 등 정성적 가치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더 신경 쓰며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긴 육아기간 동안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충성고객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될 확률이 높다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E75B9-3D43-8856-F1B7-001AEF8B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98" y="1516111"/>
            <a:ext cx="3420152" cy="178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2D9CFAB9-66B5-822C-1D19-83276F674B3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추후 쓸 수 있음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67A8E56C-CA26-0D6B-8D5C-26D2E8A3615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63402D-2131-BEB3-F44A-4EB7F7671C89}"/>
              </a:ext>
            </a:extLst>
          </p:cNvPr>
          <p:cNvSpPr/>
          <p:nvPr/>
        </p:nvSpPr>
        <p:spPr>
          <a:xfrm>
            <a:off x="1486027" y="718801"/>
            <a:ext cx="3247094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건강 요소에 대한 홍보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C01F3B-C7FD-4D05-69B7-4F60C7CEF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F0C46-2AAD-423A-C954-EAEF23748FE1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D2F3AD-CCB5-DF0C-C976-D14D5E40E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9" b="60457"/>
          <a:stretch/>
        </p:blipFill>
        <p:spPr>
          <a:xfrm>
            <a:off x="6385773" y="1351884"/>
            <a:ext cx="5220247" cy="2776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54DF89-5729-F5E6-BDA2-D89F5734D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29"/>
          <a:stretch/>
        </p:blipFill>
        <p:spPr>
          <a:xfrm>
            <a:off x="7588407" y="1742726"/>
            <a:ext cx="2814978" cy="2094337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84C0DD2-20EF-8BC6-5977-6A742E1782CD}"/>
              </a:ext>
            </a:extLst>
          </p:cNvPr>
          <p:cNvSpPr txBox="1">
            <a:spLocks/>
          </p:cNvSpPr>
          <p:nvPr/>
        </p:nvSpPr>
        <p:spPr>
          <a:xfrm>
            <a:off x="7219018" y="3913263"/>
            <a:ext cx="3553756" cy="96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커머스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따른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 발생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유아용품의 특성상 브랜드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신뢰도 중요성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다수의 경쟁사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유아용품 시장에 참여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7B488C-062D-398C-BB6C-76FD99B1D064}"/>
              </a:ext>
            </a:extLst>
          </p:cNvPr>
          <p:cNvSpPr/>
          <p:nvPr/>
        </p:nvSpPr>
        <p:spPr>
          <a:xfrm>
            <a:off x="7285822" y="718801"/>
            <a:ext cx="342015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 및 배송 관련 고객 신뢰도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80B54-8133-6A5F-38CE-8BE70D573F36}"/>
              </a:ext>
            </a:extLst>
          </p:cNvPr>
          <p:cNvCxnSpPr/>
          <p:nvPr/>
        </p:nvCxnSpPr>
        <p:spPr>
          <a:xfrm>
            <a:off x="6096000" y="718801"/>
            <a:ext cx="0" cy="4388812"/>
          </a:xfrm>
          <a:prstGeom prst="line">
            <a:avLst/>
          </a:prstGeom>
          <a:ln w="9525" cap="flat" cmpd="sng" algn="ctr">
            <a:solidFill>
              <a:srgbClr val="ADC1E5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9464F1-321B-8398-3A08-03A2EA004C50}"/>
              </a:ext>
            </a:extLst>
          </p:cNvPr>
          <p:cNvSpPr/>
          <p:nvPr/>
        </p:nvSpPr>
        <p:spPr>
          <a:xfrm>
            <a:off x="1413164" y="2196193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00C99-8859-1DEF-CAF4-C30CE64E9B0C}"/>
              </a:ext>
            </a:extLst>
          </p:cNvPr>
          <p:cNvSpPr/>
          <p:nvPr/>
        </p:nvSpPr>
        <p:spPr>
          <a:xfrm>
            <a:off x="1413164" y="2963690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65139" y="1084616"/>
            <a:ext cx="11435342" cy="2477660"/>
          </a:xfrm>
          <a:prstGeom prst="roundRect">
            <a:avLst>
              <a:gd name="adj" fmla="val 8206"/>
            </a:avLst>
          </a:prstGeom>
          <a:noFill/>
          <a:ln w="28575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8C69782-76E0-0791-57F3-F3BCDAEEEC19}"/>
              </a:ext>
            </a:extLst>
          </p:cNvPr>
          <p:cNvSpPr/>
          <p:nvPr/>
        </p:nvSpPr>
        <p:spPr>
          <a:xfrm>
            <a:off x="365140" y="3762982"/>
            <a:ext cx="11435342" cy="2515076"/>
          </a:xfrm>
          <a:prstGeom prst="roundRect">
            <a:avLst>
              <a:gd name="adj" fmla="val 8206"/>
            </a:avLst>
          </a:prstGeom>
          <a:noFill/>
          <a:ln w="28575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A2C6570-E893-25D9-E968-816D486184DA}"/>
              </a:ext>
            </a:extLst>
          </p:cNvPr>
          <p:cNvCxnSpPr>
            <a:cxnSpLocks/>
          </p:cNvCxnSpPr>
          <p:nvPr/>
        </p:nvCxnSpPr>
        <p:spPr>
          <a:xfrm flipH="1">
            <a:off x="6089374" y="4062054"/>
            <a:ext cx="3313" cy="1953495"/>
          </a:xfrm>
          <a:prstGeom prst="line">
            <a:avLst/>
          </a:prstGeom>
          <a:ln w="2857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9D2E853E-E34E-267A-56D3-FA1DE0F6B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563584"/>
              </p:ext>
            </p:extLst>
          </p:nvPr>
        </p:nvGraphicFramePr>
        <p:xfrm>
          <a:off x="588285" y="1466813"/>
          <a:ext cx="1903553" cy="194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387C4BA-6459-0356-C9B7-83E971EBBC82}"/>
              </a:ext>
            </a:extLst>
          </p:cNvPr>
          <p:cNvSpPr txBox="1"/>
          <p:nvPr/>
        </p:nvSpPr>
        <p:spPr>
          <a:xfrm>
            <a:off x="2314379" y="1556241"/>
            <a:ext cx="1040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3.1%</a:t>
            </a:r>
          </a:p>
        </p:txBody>
      </p: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283ED87C-D987-5EE6-E13F-105B00C2B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614303"/>
              </p:ext>
            </p:extLst>
          </p:nvPr>
        </p:nvGraphicFramePr>
        <p:xfrm>
          <a:off x="8562837" y="1394320"/>
          <a:ext cx="2994744" cy="1375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7C26D823-754C-F2ED-6569-A58EC45E2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24932"/>
              </p:ext>
            </p:extLst>
          </p:nvPr>
        </p:nvGraphicFramePr>
        <p:xfrm>
          <a:off x="6067802" y="1559093"/>
          <a:ext cx="2364375" cy="1789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169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773206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</a:tblGrid>
              <a:tr h="3253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매출액 </a:t>
                      </a:r>
                      <a:r>
                        <a:rPr lang="en-US" altLang="ko-KR" sz="14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억 원</a:t>
                      </a:r>
                      <a:r>
                        <a:rPr lang="en-US" altLang="ko-KR" sz="14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292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7.3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292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6.3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5168198"/>
                  </a:ext>
                </a:extLst>
              </a:tr>
              <a:tr h="292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40119229"/>
                  </a:ext>
                </a:extLst>
              </a:tr>
              <a:tr h="292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3.2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784325"/>
                  </a:ext>
                </a:extLst>
              </a:tr>
              <a:tr h="292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3.2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3102922"/>
                  </a:ext>
                </a:extLst>
              </a:tr>
            </a:tbl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54D5C795-D5CD-07C1-9EE2-F3B06F5EE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871924"/>
              </p:ext>
            </p:extLst>
          </p:nvPr>
        </p:nvGraphicFramePr>
        <p:xfrm>
          <a:off x="2885786" y="1452997"/>
          <a:ext cx="1097121" cy="195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5EAFB431-61C8-7E07-2856-08B7FC5159D2}"/>
              </a:ext>
            </a:extLst>
          </p:cNvPr>
          <p:cNvSpPr txBox="1"/>
          <p:nvPr/>
        </p:nvSpPr>
        <p:spPr>
          <a:xfrm>
            <a:off x="3306949" y="1398183"/>
            <a:ext cx="8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36.0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E4C1FE98-5F4A-C4AC-7F69-C8551A6DB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100007"/>
              </p:ext>
            </p:extLst>
          </p:nvPr>
        </p:nvGraphicFramePr>
        <p:xfrm>
          <a:off x="549235" y="4152791"/>
          <a:ext cx="3419193" cy="1858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E2176076-D1CF-36DB-1FB9-392686558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403438"/>
              </p:ext>
            </p:extLst>
          </p:nvPr>
        </p:nvGraphicFramePr>
        <p:xfrm>
          <a:off x="6167363" y="4092651"/>
          <a:ext cx="2715380" cy="2014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7826D7FC-4FAD-A1CA-9EF8-2108C893F935}"/>
              </a:ext>
            </a:extLst>
          </p:cNvPr>
          <p:cNvSpPr txBox="1"/>
          <p:nvPr/>
        </p:nvSpPr>
        <p:spPr>
          <a:xfrm>
            <a:off x="7658703" y="4697988"/>
            <a:ext cx="108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불만족율</a:t>
            </a:r>
            <a:endParaRPr lang="en-US" altLang="ko-KR" sz="14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30.1%</a:t>
            </a:r>
            <a:endParaRPr lang="ko-KR" altLang="en-US" sz="14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78D17E-ED74-6D48-E2D2-61D8FF7122B2}"/>
              </a:ext>
            </a:extLst>
          </p:cNvPr>
          <p:cNvSpPr txBox="1"/>
          <p:nvPr/>
        </p:nvSpPr>
        <p:spPr>
          <a:xfrm>
            <a:off x="6783378" y="4884382"/>
            <a:ext cx="1224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만족율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69.9%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0" name="TextShape 1">
            <a:extLst>
              <a:ext uri="{FF2B5EF4-FFF2-40B4-BE49-F238E27FC236}">
                <a16:creationId xmlns:a16="http://schemas.microsoft.com/office/drawing/2014/main" id="{B97367AC-DF93-7940-2638-EEAF73011D16}"/>
              </a:ext>
            </a:extLst>
          </p:cNvPr>
          <p:cNvSpPr txBox="1"/>
          <p:nvPr/>
        </p:nvSpPr>
        <p:spPr>
          <a:xfrm>
            <a:off x="835190" y="890272"/>
            <a:ext cx="844410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1605BCCA-9C2B-0E5E-7F75-6A4D3A8DA11A}"/>
              </a:ext>
            </a:extLst>
          </p:cNvPr>
          <p:cNvSpPr txBox="1"/>
          <p:nvPr/>
        </p:nvSpPr>
        <p:spPr>
          <a:xfrm>
            <a:off x="939732" y="1129323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남녀 비율과 각 결제 금액 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TextShape 1">
            <a:extLst>
              <a:ext uri="{FF2B5EF4-FFF2-40B4-BE49-F238E27FC236}">
                <a16:creationId xmlns:a16="http://schemas.microsoft.com/office/drawing/2014/main" id="{8E9FA603-FDB2-6A3F-E042-3204100A936C}"/>
              </a:ext>
            </a:extLst>
          </p:cNvPr>
          <p:cNvSpPr txBox="1"/>
          <p:nvPr/>
        </p:nvSpPr>
        <p:spPr>
          <a:xfrm>
            <a:off x="997052" y="387906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 결제금액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3" name="TextShape 1">
            <a:extLst>
              <a:ext uri="{FF2B5EF4-FFF2-40B4-BE49-F238E27FC236}">
                <a16:creationId xmlns:a16="http://schemas.microsoft.com/office/drawing/2014/main" id="{99D1EF73-D76F-8811-12E1-9DED9B5E6EA5}"/>
              </a:ext>
            </a:extLst>
          </p:cNvPr>
          <p:cNvSpPr txBox="1"/>
          <p:nvPr/>
        </p:nvSpPr>
        <p:spPr>
          <a:xfrm>
            <a:off x="7013285" y="386715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불만족율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7" name="TextShape 1">
            <a:extLst>
              <a:ext uri="{FF2B5EF4-FFF2-40B4-BE49-F238E27FC236}">
                <a16:creationId xmlns:a16="http://schemas.microsoft.com/office/drawing/2014/main" id="{DBBFB6C0-A705-E31D-F0F7-489DE9BA5E24}"/>
              </a:ext>
            </a:extLst>
          </p:cNvPr>
          <p:cNvSpPr txBox="1"/>
          <p:nvPr/>
        </p:nvSpPr>
        <p:spPr>
          <a:xfrm>
            <a:off x="657280" y="3603941"/>
            <a:ext cx="1310668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8" name="TextShape 1">
            <a:extLst>
              <a:ext uri="{FF2B5EF4-FFF2-40B4-BE49-F238E27FC236}">
                <a16:creationId xmlns:a16="http://schemas.microsoft.com/office/drawing/2014/main" id="{34D6D23F-D11F-A506-BE45-78EFE9873D00}"/>
              </a:ext>
            </a:extLst>
          </p:cNvPr>
          <p:cNvSpPr txBox="1"/>
          <p:nvPr/>
        </p:nvSpPr>
        <p:spPr>
          <a:xfrm>
            <a:off x="6482739" y="3598674"/>
            <a:ext cx="844410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9" name="TextShape 1">
            <a:extLst>
              <a:ext uri="{FF2B5EF4-FFF2-40B4-BE49-F238E27FC236}">
                <a16:creationId xmlns:a16="http://schemas.microsoft.com/office/drawing/2014/main" id="{5990DBEF-BA22-9E6E-45A9-F7A46F0C8370}"/>
              </a:ext>
            </a:extLst>
          </p:cNvPr>
          <p:cNvSpPr txBox="1"/>
          <p:nvPr/>
        </p:nvSpPr>
        <p:spPr>
          <a:xfrm>
            <a:off x="7110857" y="1127125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매출액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F3E610-9F4E-04A7-AAB9-1FBC010FD1BD}"/>
              </a:ext>
            </a:extLst>
          </p:cNvPr>
          <p:cNvSpPr txBox="1"/>
          <p:nvPr/>
        </p:nvSpPr>
        <p:spPr>
          <a:xfrm>
            <a:off x="9005663" y="4596461"/>
            <a:ext cx="2555876" cy="94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구매일부터 배송완료 시간까지의 기간이 </a:t>
            </a:r>
            <a:r>
              <a:rPr lang="en-US" altLang="ko-KR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 경우에 고객들은 배송에 만족하지 못한다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33F599-0EA5-8517-EDB3-9856275039D2}"/>
              </a:ext>
            </a:extLst>
          </p:cNvPr>
          <p:cNvSpPr txBox="1"/>
          <p:nvPr/>
        </p:nvSpPr>
        <p:spPr>
          <a:xfrm>
            <a:off x="4096841" y="1941774"/>
            <a:ext cx="181384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남녀 고객의 비율과 결제 금액이 </a:t>
            </a:r>
            <a:r>
              <a:rPr lang="en-US" altLang="ko-KR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</a:t>
            </a:r>
            <a:r>
              <a:rPr lang="ko-KR" altLang="en-US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이상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차이 난다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280B89-6CC7-0E81-F68D-6642DC7E74D4}"/>
              </a:ext>
            </a:extLst>
          </p:cNvPr>
          <p:cNvSpPr txBox="1"/>
          <p:nvPr/>
        </p:nvSpPr>
        <p:spPr>
          <a:xfrm>
            <a:off x="4104179" y="4427910"/>
            <a:ext cx="1679439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군별로 </a:t>
            </a:r>
            <a:r>
              <a:rPr lang="ko-KR" altLang="en-US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결제금액이 월등하게 높고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다음은 티슈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순이다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C49AF8-7737-07B6-3307-DEEE081DFCFB}"/>
              </a:ext>
            </a:extLst>
          </p:cNvPr>
          <p:cNvSpPr txBox="1"/>
          <p:nvPr/>
        </p:nvSpPr>
        <p:spPr>
          <a:xfrm>
            <a:off x="8608971" y="2737580"/>
            <a:ext cx="287500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매출이 큰 지역은 </a:t>
            </a:r>
            <a:r>
              <a:rPr lang="ko-KR" altLang="en-US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14395-D2B7-ED2A-3D56-8BECF85FE36E}"/>
              </a:ext>
            </a:extLst>
          </p:cNvPr>
          <p:cNvSpPr txBox="1"/>
          <p:nvPr/>
        </p:nvSpPr>
        <p:spPr>
          <a:xfrm>
            <a:off x="549235" y="584509"/>
            <a:ext cx="1143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기저귀의 매출액이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억으로 총 매출액의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48.9%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차지하므로 기저귀의 단계를 세분화해서 고객에게 추천</a:t>
            </a:r>
          </a:p>
        </p:txBody>
      </p:sp>
    </p:spTree>
    <p:extLst>
      <p:ext uri="{BB962C8B-B14F-4D97-AF65-F5344CB8AC3E}">
        <p14:creationId xmlns:p14="http://schemas.microsoft.com/office/powerpoint/2010/main" val="3228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4F46C5DB-3D95-0DA3-7272-2B9CA6C38943}"/>
              </a:ext>
            </a:extLst>
          </p:cNvPr>
          <p:cNvGrpSpPr/>
          <p:nvPr/>
        </p:nvGrpSpPr>
        <p:grpSpPr>
          <a:xfrm>
            <a:off x="426304" y="1248589"/>
            <a:ext cx="3623536" cy="1599531"/>
            <a:chOff x="838200" y="470357"/>
            <a:chExt cx="10972800" cy="484370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5D57829-7FCF-1EB6-BA59-D2FAD1E7813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B4B5F68-9AA8-CF0E-B5E3-07848ABC521F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CC0C514E-3C91-A5FD-5E74-AF3A9DBDA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B7FDDF41-A41C-14F3-D0C3-AC30F8FA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3F1CB20-1431-5664-C216-D355E447E976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84DA56E2-F4C3-6CA3-424F-102D8B4D7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98C6FDFA-FFF9-9FF2-3B8F-DC3E0081D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BF67F8-D9DD-56E1-B880-AF37E533215B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5ABF65-D9B9-AA4D-C646-76446BF8E96C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3D2618F7-F7C2-D307-FB22-61985DDD4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0"/>
          <a:stretch/>
        </p:blipFill>
        <p:spPr>
          <a:xfrm>
            <a:off x="6258479" y="1256595"/>
            <a:ext cx="2385368" cy="16611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391FBA6-D2AF-DA7A-63E8-204B6245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564" y="4062987"/>
            <a:ext cx="3723082" cy="2317231"/>
          </a:xfrm>
          <a:prstGeom prst="rect">
            <a:avLst/>
          </a:prstGeom>
        </p:spPr>
      </p:pic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426176" y="3316498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주어진 고객 데이터를 바탕으로 잠정적 이탈 가능성 분류 모델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Precision 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잠정적으로 이탈 가능성이 높은 고객을 예측하여 복귀 가능성이 높은 고객을 대상으로 맞춤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348567" y="536856"/>
            <a:ext cx="1137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고객이 신규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구매고객보다 월 평균 구매금액이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ㅇㅇ만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원 높기 때문에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특정하여 재구매를 유도할 개선안이 필요</a:t>
            </a:r>
            <a:r>
              <a:rPr lang="en-US" altLang="ko-KR" sz="14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314450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EC0486-2C4E-6D19-7FA4-7D9DA63CC580}"/>
              </a:ext>
            </a:extLst>
          </p:cNvPr>
          <p:cNvSpPr txBox="1"/>
          <p:nvPr/>
        </p:nvSpPr>
        <p:spPr>
          <a:xfrm>
            <a:off x="4028708" y="1629144"/>
            <a:ext cx="227463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FEF75-4FA4-3DCA-B04C-43A8DF235CEB}"/>
              </a:ext>
            </a:extLst>
          </p:cNvPr>
          <p:cNvSpPr txBox="1"/>
          <p:nvPr/>
        </p:nvSpPr>
        <p:spPr>
          <a:xfrm>
            <a:off x="2740993" y="5996034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잠정적 이탈 가능성 고객 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89422-B565-E1A5-5555-B01A43EC2054}"/>
              </a:ext>
            </a:extLst>
          </p:cNvPr>
          <p:cNvSpPr txBox="1"/>
          <p:nvPr/>
        </p:nvSpPr>
        <p:spPr>
          <a:xfrm>
            <a:off x="1014465" y="2848120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AB5A5-BFC6-A84F-F691-4BDE9F0D6C4C}"/>
              </a:ext>
            </a:extLst>
          </p:cNvPr>
          <p:cNvSpPr txBox="1"/>
          <p:nvPr/>
        </p:nvSpPr>
        <p:spPr>
          <a:xfrm>
            <a:off x="4004675" y="5789907"/>
            <a:ext cx="2186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재구매한 고객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732D3-B98A-1A2D-E63C-11CE744D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8" y="1346368"/>
            <a:ext cx="2420029" cy="11829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C7191A-F457-929F-DC7D-CE743FC5D4F3}"/>
              </a:ext>
            </a:extLst>
          </p:cNvPr>
          <p:cNvSpPr txBox="1"/>
          <p:nvPr/>
        </p:nvSpPr>
        <p:spPr>
          <a:xfrm>
            <a:off x="6561038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B5B5D-DA3F-35A5-FA40-0C68EEDC2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24DF1C-9212-EDA0-70E8-55D637F9BF5A}"/>
              </a:ext>
            </a:extLst>
          </p:cNvPr>
          <p:cNvCxnSpPr>
            <a:cxnSpLocks/>
          </p:cNvCxnSpPr>
          <p:nvPr/>
        </p:nvCxnSpPr>
        <p:spPr>
          <a:xfrm>
            <a:off x="6469664" y="4291158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904D425-CBD6-313F-1337-C7341D82F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303" y="4372205"/>
            <a:ext cx="4680275" cy="14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882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867589" y="7486092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6277383" y="1095082"/>
            <a:ext cx="5445298" cy="5327960"/>
          </a:xfrm>
          <a:prstGeom prst="roundRect">
            <a:avLst>
              <a:gd name="adj" fmla="val 3285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907189" y="3392764"/>
            <a:ext cx="2271608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RFM </a:t>
            </a:r>
            <a:r>
              <a:rPr lang="ko-KR" altLang="en-US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분석에 따른 고객 분류 </a:t>
            </a: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339318"/>
              </p:ext>
            </p:extLst>
          </p:nvPr>
        </p:nvGraphicFramePr>
        <p:xfrm>
          <a:off x="409844" y="1412143"/>
          <a:ext cx="2942956" cy="194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4445880" y="3109203"/>
            <a:ext cx="12855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>
            <a:off x="1117600" y="2128454"/>
            <a:ext cx="752133" cy="58536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37972" y="1640628"/>
            <a:ext cx="116847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338760" y="1095081"/>
            <a:ext cx="5595325" cy="5306025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548621" y="6824186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-4654542" y="3743258"/>
            <a:ext cx="3924970" cy="1867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고객 맞춤형 물품</a:t>
            </a:r>
            <a:r>
              <a:rPr lang="en-US" altLang="ko-KR" sz="1600" dirty="0">
                <a:solidFill>
                  <a:schemeClr val="tx1"/>
                </a:solidFill>
              </a:rPr>
              <a:t>(Y)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= f(</a:t>
            </a:r>
            <a:r>
              <a:rPr lang="ko-KR" altLang="en-US" sz="1600" dirty="0">
                <a:solidFill>
                  <a:schemeClr val="tx1"/>
                </a:solidFill>
              </a:rPr>
              <a:t>고객 개인정보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첫 구매 관련 정보</a:t>
            </a:r>
            <a:r>
              <a:rPr lang="en-US" altLang="ko-KR" sz="1600" dirty="0">
                <a:solidFill>
                  <a:schemeClr val="tx1"/>
                </a:solidFill>
              </a:rPr>
              <a:t>*)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A5D12-EC2B-CA17-3EDA-5BD81335A77F}"/>
              </a:ext>
            </a:extLst>
          </p:cNvPr>
          <p:cNvSpPr txBox="1"/>
          <p:nvPr/>
        </p:nvSpPr>
        <p:spPr>
          <a:xfrm>
            <a:off x="270734" y="479182"/>
            <a:ext cx="1142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군집화를 이용한 고객 층별화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RFM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에서는 고객의 등급을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단계로 나누었고 군집화에서는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확인하여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 등급별 차별화된 제품 추천 전략이 필요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43C3B63-3678-71D0-DBA5-E3FB70CF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38076"/>
              </p:ext>
            </p:extLst>
          </p:nvPr>
        </p:nvGraphicFramePr>
        <p:xfrm>
          <a:off x="6720210" y="1627462"/>
          <a:ext cx="4773289" cy="1995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658">
                  <a:extLst>
                    <a:ext uri="{9D8B030D-6E8A-4147-A177-3AD203B41FA5}">
                      <a16:colId xmlns:a16="http://schemas.microsoft.com/office/drawing/2014/main" val="33818831"/>
                    </a:ext>
                  </a:extLst>
                </a:gridCol>
                <a:gridCol w="643632">
                  <a:extLst>
                    <a:ext uri="{9D8B030D-6E8A-4147-A177-3AD203B41FA5}">
                      <a16:colId xmlns:a16="http://schemas.microsoft.com/office/drawing/2014/main" val="252891574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8494660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75580141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3695005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201635497"/>
                    </a:ext>
                  </a:extLst>
                </a:gridCol>
                <a:gridCol w="571499">
                  <a:extLst>
                    <a:ext uri="{9D8B030D-6E8A-4147-A177-3AD203B41FA5}">
                      <a16:colId xmlns:a16="http://schemas.microsoft.com/office/drawing/2014/main" val="519518774"/>
                    </a:ext>
                  </a:extLst>
                </a:gridCol>
              </a:tblGrid>
              <a:tr h="3156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91445"/>
                  </a:ext>
                </a:extLst>
              </a:tr>
              <a:tr h="368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Diamond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8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Platinum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28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Gold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858698"/>
                  </a:ext>
                </a:extLst>
              </a:tr>
              <a:tr h="139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Silver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641491"/>
                  </a:ext>
                </a:extLst>
              </a:tr>
              <a:tr h="34625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37601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5C3F8D5-6881-008C-A2A2-870C1585F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129" y="1461691"/>
            <a:ext cx="2621280" cy="1714500"/>
          </a:xfrm>
          <a:prstGeom prst="rect">
            <a:avLst/>
          </a:prstGeom>
        </p:spPr>
      </p:pic>
      <p:sp>
        <p:nvSpPr>
          <p:cNvPr id="13" name="TextShape 1">
            <a:extLst>
              <a:ext uri="{FF2B5EF4-FFF2-40B4-BE49-F238E27FC236}">
                <a16:creationId xmlns:a16="http://schemas.microsoft.com/office/drawing/2014/main" id="{AD4D8752-AEC1-E59C-0384-82946D5750A9}"/>
              </a:ext>
            </a:extLst>
          </p:cNvPr>
          <p:cNvSpPr txBox="1"/>
          <p:nvPr/>
        </p:nvSpPr>
        <p:spPr>
          <a:xfrm>
            <a:off x="7105226" y="1160522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RFM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고객 분류 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417F2-C968-CF84-0498-9077BCA98BDA}"/>
              </a:ext>
            </a:extLst>
          </p:cNvPr>
          <p:cNvSpPr txBox="1"/>
          <p:nvPr/>
        </p:nvSpPr>
        <p:spPr>
          <a:xfrm>
            <a:off x="-5089386" y="1975862"/>
            <a:ext cx="4766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sz="1800" dirty="0">
                <a:solidFill>
                  <a:schemeClr val="tx1"/>
                </a:solidFill>
              </a:rPr>
              <a:t>고객 맞춤형 물품</a:t>
            </a:r>
            <a:r>
              <a:rPr lang="en-US" altLang="ko-KR" sz="1800" dirty="0">
                <a:solidFill>
                  <a:schemeClr val="tx1"/>
                </a:solidFill>
              </a:rPr>
              <a:t>(Y) </a:t>
            </a:r>
            <a:br>
              <a:rPr lang="en-US" altLang="ko-KR" sz="1800" dirty="0">
                <a:solidFill>
                  <a:schemeClr val="tx1"/>
                </a:solidFill>
              </a:rPr>
            </a:br>
            <a:r>
              <a:rPr lang="en-US" altLang="ko-KR" sz="1800" dirty="0">
                <a:solidFill>
                  <a:schemeClr val="tx1"/>
                </a:solidFill>
              </a:rPr>
              <a:t>= f(</a:t>
            </a:r>
            <a:r>
              <a:rPr lang="ko-KR" altLang="en-US" sz="1800" dirty="0">
                <a:solidFill>
                  <a:schemeClr val="tx1"/>
                </a:solidFill>
              </a:rPr>
              <a:t>고객 개인정보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첫 구매 관련 정보</a:t>
            </a:r>
            <a:r>
              <a:rPr lang="en-US" altLang="ko-KR" sz="1800" dirty="0">
                <a:solidFill>
                  <a:schemeClr val="tx1"/>
                </a:solidFill>
              </a:rPr>
              <a:t>*)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BED3FEB-4EC8-F1A0-B45B-84C508C3F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71380"/>
              </p:ext>
            </p:extLst>
          </p:nvPr>
        </p:nvGraphicFramePr>
        <p:xfrm>
          <a:off x="511598" y="4314435"/>
          <a:ext cx="5073226" cy="144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102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  <a:gridCol w="3794124">
                  <a:extLst>
                    <a:ext uri="{9D8B030D-6E8A-4147-A177-3AD203B41FA5}">
                      <a16:colId xmlns:a16="http://schemas.microsoft.com/office/drawing/2014/main" val="1859944607"/>
                    </a:ext>
                  </a:extLst>
                </a:gridCol>
              </a:tblGrid>
              <a:tr h="45632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목표변수 </a:t>
                      </a:r>
                      <a:r>
                        <a:rPr lang="en-US" altLang="ko-KR" sz="16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Y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45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X_1</a:t>
                      </a:r>
                      <a:endParaRPr lang="ko-KR" altLang="en-US" sz="1600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개인정보</a:t>
                      </a:r>
                      <a:b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45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X_2</a:t>
                      </a:r>
                      <a:endParaRPr lang="ko-KR" altLang="en-US" sz="1600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첫 결제정보</a:t>
                      </a:r>
                      <a:b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할인율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  <p:sp>
        <p:nvSpPr>
          <p:cNvPr id="19" name="TextShape 1">
            <a:extLst>
              <a:ext uri="{FF2B5EF4-FFF2-40B4-BE49-F238E27FC236}">
                <a16:creationId xmlns:a16="http://schemas.microsoft.com/office/drawing/2014/main" id="{94E26323-C31B-DB4C-E9B6-9B9AC94C78EC}"/>
              </a:ext>
            </a:extLst>
          </p:cNvPr>
          <p:cNvSpPr txBox="1"/>
          <p:nvPr/>
        </p:nvSpPr>
        <p:spPr>
          <a:xfrm>
            <a:off x="1907189" y="5770998"/>
            <a:ext cx="2271608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군집화를 이용한 고객 분류 </a:t>
            </a: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DAC44C-8FDD-208C-1ADC-9DABC6CC5ECB}"/>
              </a:ext>
            </a:extLst>
          </p:cNvPr>
          <p:cNvSpPr txBox="1"/>
          <p:nvPr/>
        </p:nvSpPr>
        <p:spPr>
          <a:xfrm>
            <a:off x="7002417" y="4755843"/>
            <a:ext cx="4145083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동일군집 중 구매력 높은 고객이 구입한 제품군을 구매력이 낮은 고객에게 추천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등급이 낮은 고객을 높은 등급으로 유도함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62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578301-68FF-424F-34D2-542D7DEEE5B2}"/>
              </a:ext>
            </a:extLst>
          </p:cNvPr>
          <p:cNvSpPr/>
          <p:nvPr/>
        </p:nvSpPr>
        <p:spPr>
          <a:xfrm>
            <a:off x="1840066" y="1218707"/>
            <a:ext cx="7370778" cy="3917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0427A-7CA0-EBA7-944A-584915A1FB28}"/>
              </a:ext>
            </a:extLst>
          </p:cNvPr>
          <p:cNvSpPr txBox="1"/>
          <p:nvPr/>
        </p:nvSpPr>
        <p:spPr>
          <a:xfrm>
            <a:off x="651635" y="1348920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57A66-41D8-372D-9B7D-590E88FCD086}"/>
              </a:ext>
            </a:extLst>
          </p:cNvPr>
          <p:cNvSpPr txBox="1"/>
          <p:nvPr/>
        </p:nvSpPr>
        <p:spPr>
          <a:xfrm>
            <a:off x="651635" y="2072402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E1BEF-E785-003E-31C1-0B316AC6DEF5}"/>
              </a:ext>
            </a:extLst>
          </p:cNvPr>
          <p:cNvSpPr txBox="1"/>
          <p:nvPr/>
        </p:nvSpPr>
        <p:spPr>
          <a:xfrm>
            <a:off x="651635" y="2795885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140B4-4B88-5820-FCF3-0F6A90BDC08E}"/>
              </a:ext>
            </a:extLst>
          </p:cNvPr>
          <p:cNvSpPr txBox="1"/>
          <p:nvPr/>
        </p:nvSpPr>
        <p:spPr>
          <a:xfrm>
            <a:off x="651635" y="3519368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주방용품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EF8AC-622F-921F-19F4-75A4D3DDA707}"/>
              </a:ext>
            </a:extLst>
          </p:cNvPr>
          <p:cNvSpPr txBox="1"/>
          <p:nvPr/>
        </p:nvSpPr>
        <p:spPr>
          <a:xfrm>
            <a:off x="651635" y="4242850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4F10D6-C01D-678C-FBFC-0751F4E6230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21146" y="2206506"/>
            <a:ext cx="1398290" cy="71871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00BF916-585F-E86D-566B-245DEA333008}"/>
              </a:ext>
            </a:extLst>
          </p:cNvPr>
          <p:cNvCxnSpPr>
            <a:cxnSpLocks/>
          </p:cNvCxnSpPr>
          <p:nvPr/>
        </p:nvCxnSpPr>
        <p:spPr>
          <a:xfrm>
            <a:off x="1837353" y="1483024"/>
            <a:ext cx="7384558" cy="68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949A42-11D3-3C66-4ED9-8FC2929CA2D8}"/>
              </a:ext>
            </a:extLst>
          </p:cNvPr>
          <p:cNvCxnSpPr>
            <a:cxnSpLocks/>
          </p:cNvCxnSpPr>
          <p:nvPr/>
        </p:nvCxnSpPr>
        <p:spPr>
          <a:xfrm>
            <a:off x="1855007" y="2203352"/>
            <a:ext cx="7355837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8FC2F5-8D5D-CD53-4B99-6772D280847E}"/>
              </a:ext>
            </a:extLst>
          </p:cNvPr>
          <p:cNvCxnSpPr>
            <a:cxnSpLocks/>
          </p:cNvCxnSpPr>
          <p:nvPr/>
        </p:nvCxnSpPr>
        <p:spPr>
          <a:xfrm>
            <a:off x="1855007" y="2920004"/>
            <a:ext cx="73719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D58238-7089-59E2-E1F0-7E227DB52EF0}"/>
              </a:ext>
            </a:extLst>
          </p:cNvPr>
          <p:cNvCxnSpPr>
            <a:cxnSpLocks/>
          </p:cNvCxnSpPr>
          <p:nvPr/>
        </p:nvCxnSpPr>
        <p:spPr>
          <a:xfrm>
            <a:off x="1855007" y="3648640"/>
            <a:ext cx="736561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6249993-30CD-B34B-B7DC-C26015F2E60B}"/>
              </a:ext>
            </a:extLst>
          </p:cNvPr>
          <p:cNvCxnSpPr>
            <a:cxnSpLocks/>
          </p:cNvCxnSpPr>
          <p:nvPr/>
        </p:nvCxnSpPr>
        <p:spPr>
          <a:xfrm>
            <a:off x="1855007" y="4368798"/>
            <a:ext cx="737077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8F11FB-87DB-FAB5-EB2E-9D5481DAE519}"/>
              </a:ext>
            </a:extLst>
          </p:cNvPr>
          <p:cNvSpPr txBox="1"/>
          <p:nvPr/>
        </p:nvSpPr>
        <p:spPr>
          <a:xfrm>
            <a:off x="3043648" y="5234541"/>
            <a:ext cx="726176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23351-ACA8-DFB2-1DCE-7E43DAD94F0E}"/>
              </a:ext>
            </a:extLst>
          </p:cNvPr>
          <p:cNvSpPr txBox="1"/>
          <p:nvPr/>
        </p:nvSpPr>
        <p:spPr>
          <a:xfrm>
            <a:off x="4494675" y="5234541"/>
            <a:ext cx="726176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F67A6A-8248-C4D0-0F11-BED565E2701A}"/>
              </a:ext>
            </a:extLst>
          </p:cNvPr>
          <p:cNvSpPr txBox="1"/>
          <p:nvPr/>
        </p:nvSpPr>
        <p:spPr>
          <a:xfrm>
            <a:off x="5945702" y="5234541"/>
            <a:ext cx="726176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B41C3-4473-94A3-AB76-7B9AF0099503}"/>
              </a:ext>
            </a:extLst>
          </p:cNvPr>
          <p:cNvSpPr txBox="1"/>
          <p:nvPr/>
        </p:nvSpPr>
        <p:spPr>
          <a:xfrm>
            <a:off x="7396729" y="5234541"/>
            <a:ext cx="726176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982403-6485-864B-AD15-F7753AF9D194}"/>
              </a:ext>
            </a:extLst>
          </p:cNvPr>
          <p:cNvSpPr txBox="1"/>
          <p:nvPr/>
        </p:nvSpPr>
        <p:spPr>
          <a:xfrm>
            <a:off x="8847756" y="5234541"/>
            <a:ext cx="726176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CB964E-01EC-71C5-74EB-DC615FD5D6F8}"/>
              </a:ext>
            </a:extLst>
          </p:cNvPr>
          <p:cNvCxnSpPr>
            <a:cxnSpLocks/>
          </p:cNvCxnSpPr>
          <p:nvPr/>
        </p:nvCxnSpPr>
        <p:spPr>
          <a:xfrm flipV="1">
            <a:off x="3406737" y="1218707"/>
            <a:ext cx="0" cy="392263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21897C-0D73-271E-54F5-C56EDE7D0BB8}"/>
              </a:ext>
            </a:extLst>
          </p:cNvPr>
          <p:cNvCxnSpPr>
            <a:cxnSpLocks/>
          </p:cNvCxnSpPr>
          <p:nvPr/>
        </p:nvCxnSpPr>
        <p:spPr>
          <a:xfrm flipV="1">
            <a:off x="4857764" y="1230682"/>
            <a:ext cx="0" cy="391065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E0F36DE-E148-48FB-F9A2-AB56ED7585E5}"/>
              </a:ext>
            </a:extLst>
          </p:cNvPr>
          <p:cNvCxnSpPr>
            <a:cxnSpLocks/>
          </p:cNvCxnSpPr>
          <p:nvPr/>
        </p:nvCxnSpPr>
        <p:spPr>
          <a:xfrm flipV="1">
            <a:off x="6308791" y="1218707"/>
            <a:ext cx="0" cy="38817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151B292-C05E-C716-61DE-4AC1E4EB49DF}"/>
              </a:ext>
            </a:extLst>
          </p:cNvPr>
          <p:cNvCxnSpPr>
            <a:cxnSpLocks/>
          </p:cNvCxnSpPr>
          <p:nvPr/>
        </p:nvCxnSpPr>
        <p:spPr>
          <a:xfrm flipV="1">
            <a:off x="7759818" y="1218707"/>
            <a:ext cx="0" cy="391780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5740F9-60FA-AC21-ECF4-EAC7CF1F393A}"/>
              </a:ext>
            </a:extLst>
          </p:cNvPr>
          <p:cNvCxnSpPr>
            <a:cxnSpLocks/>
          </p:cNvCxnSpPr>
          <p:nvPr/>
        </p:nvCxnSpPr>
        <p:spPr>
          <a:xfrm>
            <a:off x="3403496" y="2925222"/>
            <a:ext cx="1457449" cy="74111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5C6A46-DF83-A878-DCBD-B123832BE6C0}"/>
              </a:ext>
            </a:extLst>
          </p:cNvPr>
          <p:cNvCxnSpPr>
            <a:cxnSpLocks/>
          </p:cNvCxnSpPr>
          <p:nvPr/>
        </p:nvCxnSpPr>
        <p:spPr>
          <a:xfrm>
            <a:off x="1840064" y="1476113"/>
            <a:ext cx="1579575" cy="289951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52D14CC-83B5-537D-7B37-78609776DE87}"/>
              </a:ext>
            </a:extLst>
          </p:cNvPr>
          <p:cNvCxnSpPr>
            <a:cxnSpLocks/>
          </p:cNvCxnSpPr>
          <p:nvPr/>
        </p:nvCxnSpPr>
        <p:spPr>
          <a:xfrm flipH="1">
            <a:off x="3413192" y="3653472"/>
            <a:ext cx="1444559" cy="72756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00FCCBE-B70B-3A63-AB4B-293919C5E7E2}"/>
              </a:ext>
            </a:extLst>
          </p:cNvPr>
          <p:cNvCxnSpPr>
            <a:cxnSpLocks/>
          </p:cNvCxnSpPr>
          <p:nvPr/>
        </p:nvCxnSpPr>
        <p:spPr>
          <a:xfrm flipH="1">
            <a:off x="4854522" y="2203181"/>
            <a:ext cx="1454252" cy="146121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F84479-2644-BEBE-269E-04271127F5D7}"/>
              </a:ext>
            </a:extLst>
          </p:cNvPr>
          <p:cNvCxnSpPr>
            <a:cxnSpLocks/>
          </p:cNvCxnSpPr>
          <p:nvPr/>
        </p:nvCxnSpPr>
        <p:spPr>
          <a:xfrm flipH="1" flipV="1">
            <a:off x="6308774" y="2193368"/>
            <a:ext cx="1451026" cy="7404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34CBC6F-4E54-55B8-9BD8-054FEF4341E7}"/>
              </a:ext>
            </a:extLst>
          </p:cNvPr>
          <p:cNvCxnSpPr>
            <a:cxnSpLocks/>
          </p:cNvCxnSpPr>
          <p:nvPr/>
        </p:nvCxnSpPr>
        <p:spPr>
          <a:xfrm flipH="1" flipV="1">
            <a:off x="7743657" y="2929989"/>
            <a:ext cx="1459099" cy="145104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2937587-F5A3-B7FE-9CBC-F6DE4AD23D6C}"/>
              </a:ext>
            </a:extLst>
          </p:cNvPr>
          <p:cNvCxnSpPr>
            <a:cxnSpLocks/>
          </p:cNvCxnSpPr>
          <p:nvPr/>
        </p:nvCxnSpPr>
        <p:spPr>
          <a:xfrm>
            <a:off x="1831974" y="2199937"/>
            <a:ext cx="1582848" cy="146445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019298-3B25-0BD0-71B7-557726617E49}"/>
              </a:ext>
            </a:extLst>
          </p:cNvPr>
          <p:cNvCxnSpPr>
            <a:cxnSpLocks/>
          </p:cNvCxnSpPr>
          <p:nvPr/>
        </p:nvCxnSpPr>
        <p:spPr>
          <a:xfrm flipV="1">
            <a:off x="4857742" y="1496765"/>
            <a:ext cx="1454269" cy="142845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13AD00-4ABE-C0F9-1836-D408F454B8F4}"/>
              </a:ext>
            </a:extLst>
          </p:cNvPr>
          <p:cNvCxnSpPr>
            <a:cxnSpLocks/>
          </p:cNvCxnSpPr>
          <p:nvPr/>
        </p:nvCxnSpPr>
        <p:spPr>
          <a:xfrm flipV="1">
            <a:off x="3408368" y="2931666"/>
            <a:ext cx="1449379" cy="71503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4C02E8-0EBE-551A-F1C0-94068EF27F5D}"/>
              </a:ext>
            </a:extLst>
          </p:cNvPr>
          <p:cNvSpPr txBox="1"/>
          <p:nvPr/>
        </p:nvSpPr>
        <p:spPr>
          <a:xfrm>
            <a:off x="651635" y="4966334"/>
            <a:ext cx="1169511" cy="26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E47B24-0758-B1C1-56A5-BF840C21FDDA}"/>
              </a:ext>
            </a:extLst>
          </p:cNvPr>
          <p:cNvCxnSpPr>
            <a:cxnSpLocks/>
          </p:cNvCxnSpPr>
          <p:nvPr/>
        </p:nvCxnSpPr>
        <p:spPr>
          <a:xfrm flipV="1">
            <a:off x="6305571" y="4368798"/>
            <a:ext cx="1457457" cy="76771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7C84DA-9437-A901-37BA-3640BCDCD81B}"/>
              </a:ext>
            </a:extLst>
          </p:cNvPr>
          <p:cNvCxnSpPr>
            <a:cxnSpLocks/>
          </p:cNvCxnSpPr>
          <p:nvPr/>
        </p:nvCxnSpPr>
        <p:spPr>
          <a:xfrm>
            <a:off x="4860936" y="3664396"/>
            <a:ext cx="1454247" cy="1472111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BE7ED7-FB8A-B273-C9F8-7A2D954EB307}"/>
              </a:ext>
            </a:extLst>
          </p:cNvPr>
          <p:cNvCxnSpPr>
            <a:cxnSpLocks/>
          </p:cNvCxnSpPr>
          <p:nvPr/>
        </p:nvCxnSpPr>
        <p:spPr>
          <a:xfrm>
            <a:off x="1864581" y="1462037"/>
            <a:ext cx="1576195" cy="290101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46A28EE-480A-BA3F-1781-A61678F6D7BF}"/>
              </a:ext>
            </a:extLst>
          </p:cNvPr>
          <p:cNvCxnSpPr>
            <a:cxnSpLocks/>
          </p:cNvCxnSpPr>
          <p:nvPr/>
        </p:nvCxnSpPr>
        <p:spPr>
          <a:xfrm>
            <a:off x="3432461" y="4357929"/>
            <a:ext cx="1441451" cy="7785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228B14E-D554-4462-F730-0CEA3DB96053}"/>
              </a:ext>
            </a:extLst>
          </p:cNvPr>
          <p:cNvCxnSpPr>
            <a:cxnSpLocks/>
          </p:cNvCxnSpPr>
          <p:nvPr/>
        </p:nvCxnSpPr>
        <p:spPr>
          <a:xfrm flipV="1">
            <a:off x="4857726" y="2928376"/>
            <a:ext cx="1463993" cy="22129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434D30E-CF09-7179-677C-6FEF51F8D179}"/>
              </a:ext>
            </a:extLst>
          </p:cNvPr>
          <p:cNvCxnSpPr>
            <a:cxnSpLocks/>
          </p:cNvCxnSpPr>
          <p:nvPr/>
        </p:nvCxnSpPr>
        <p:spPr>
          <a:xfrm flipV="1">
            <a:off x="6315183" y="2194255"/>
            <a:ext cx="1444580" cy="72574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414B822-B5F6-048D-5330-E1BC8CF7B779}"/>
              </a:ext>
            </a:extLst>
          </p:cNvPr>
          <p:cNvCxnSpPr>
            <a:cxnSpLocks/>
          </p:cNvCxnSpPr>
          <p:nvPr/>
        </p:nvCxnSpPr>
        <p:spPr>
          <a:xfrm>
            <a:off x="7762934" y="2210118"/>
            <a:ext cx="1451026" cy="143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DABFC1-7B11-2464-ACC2-B0F31DDF62A7}"/>
              </a:ext>
            </a:extLst>
          </p:cNvPr>
          <p:cNvCxnSpPr>
            <a:cxnSpLocks/>
          </p:cNvCxnSpPr>
          <p:nvPr/>
        </p:nvCxnSpPr>
        <p:spPr>
          <a:xfrm>
            <a:off x="1874006" y="1448905"/>
            <a:ext cx="1581786" cy="289645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C85176E-17E4-B0F2-8937-F8C4ECD90185}"/>
              </a:ext>
            </a:extLst>
          </p:cNvPr>
          <p:cNvCxnSpPr>
            <a:cxnSpLocks/>
          </p:cNvCxnSpPr>
          <p:nvPr/>
        </p:nvCxnSpPr>
        <p:spPr>
          <a:xfrm flipH="1">
            <a:off x="3453578" y="2201238"/>
            <a:ext cx="1407276" cy="215669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A5DBFD-D86C-6704-B60A-7C088923EA60}"/>
              </a:ext>
            </a:extLst>
          </p:cNvPr>
          <p:cNvCxnSpPr>
            <a:cxnSpLocks/>
          </p:cNvCxnSpPr>
          <p:nvPr/>
        </p:nvCxnSpPr>
        <p:spPr>
          <a:xfrm>
            <a:off x="4869047" y="2211898"/>
            <a:ext cx="1452672" cy="71809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238B41A-6D4A-267C-9BDF-A73DA091D4DD}"/>
              </a:ext>
            </a:extLst>
          </p:cNvPr>
          <p:cNvCxnSpPr>
            <a:cxnSpLocks/>
          </p:cNvCxnSpPr>
          <p:nvPr/>
        </p:nvCxnSpPr>
        <p:spPr>
          <a:xfrm>
            <a:off x="6311843" y="2923158"/>
            <a:ext cx="1460864" cy="2213349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5EE068A-DD23-95B5-B435-D2626E102698}"/>
              </a:ext>
            </a:extLst>
          </p:cNvPr>
          <p:cNvCxnSpPr>
            <a:cxnSpLocks/>
          </p:cNvCxnSpPr>
          <p:nvPr/>
        </p:nvCxnSpPr>
        <p:spPr>
          <a:xfrm flipV="1">
            <a:off x="7772707" y="4376954"/>
            <a:ext cx="1447912" cy="76438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895FF7-0F83-AC49-06E9-CF9BACD7715D}"/>
              </a:ext>
            </a:extLst>
          </p:cNvPr>
          <p:cNvCxnSpPr>
            <a:cxnSpLocks/>
          </p:cNvCxnSpPr>
          <p:nvPr/>
        </p:nvCxnSpPr>
        <p:spPr>
          <a:xfrm>
            <a:off x="4844748" y="2185412"/>
            <a:ext cx="1472127" cy="1470059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3937BBB-D238-5D36-2417-5D38235473A1}"/>
              </a:ext>
            </a:extLst>
          </p:cNvPr>
          <p:cNvCxnSpPr>
            <a:cxnSpLocks/>
          </p:cNvCxnSpPr>
          <p:nvPr/>
        </p:nvCxnSpPr>
        <p:spPr>
          <a:xfrm>
            <a:off x="1901261" y="1448905"/>
            <a:ext cx="1581786" cy="289645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B4635F9-DAD4-5678-5652-B937F903C2A6}"/>
              </a:ext>
            </a:extLst>
          </p:cNvPr>
          <p:cNvCxnSpPr>
            <a:cxnSpLocks/>
          </p:cNvCxnSpPr>
          <p:nvPr/>
        </p:nvCxnSpPr>
        <p:spPr>
          <a:xfrm flipV="1">
            <a:off x="3443454" y="2185412"/>
            <a:ext cx="1401294" cy="214661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5DCD390-B22F-6BC5-CEEE-A74B0BDB03BF}"/>
              </a:ext>
            </a:extLst>
          </p:cNvPr>
          <p:cNvCxnSpPr>
            <a:cxnSpLocks/>
          </p:cNvCxnSpPr>
          <p:nvPr/>
        </p:nvCxnSpPr>
        <p:spPr>
          <a:xfrm flipV="1">
            <a:off x="6316875" y="2918327"/>
            <a:ext cx="1439722" cy="721835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8AEAC68-1692-8174-23F7-CC44E2E71837}"/>
              </a:ext>
            </a:extLst>
          </p:cNvPr>
          <p:cNvCxnSpPr>
            <a:cxnSpLocks/>
          </p:cNvCxnSpPr>
          <p:nvPr/>
        </p:nvCxnSpPr>
        <p:spPr>
          <a:xfrm>
            <a:off x="7769018" y="2922542"/>
            <a:ext cx="1457988" cy="145138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2E902C15-971D-3983-C979-A8C86ADB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420" y="1177323"/>
            <a:ext cx="1850180" cy="2326574"/>
          </a:xfrm>
          <a:prstGeom prst="rect">
            <a:avLst/>
          </a:prstGeom>
        </p:spPr>
      </p:pic>
      <p:sp>
        <p:nvSpPr>
          <p:cNvPr id="154" name="TextShape 1">
            <a:extLst>
              <a:ext uri="{FF2B5EF4-FFF2-40B4-BE49-F238E27FC236}">
                <a16:creationId xmlns:a16="http://schemas.microsoft.com/office/drawing/2014/main" id="{064349F7-D3BE-62FB-318D-FB039F034F60}"/>
              </a:ext>
            </a:extLst>
          </p:cNvPr>
          <p:cNvSpPr txBox="1"/>
          <p:nvPr/>
        </p:nvSpPr>
        <p:spPr>
          <a:xfrm>
            <a:off x="3645590" y="79576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군집에 따른 제품군 추천 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AD16CBA-5605-F6B1-D13D-212E534E416C}"/>
              </a:ext>
            </a:extLst>
          </p:cNvPr>
          <p:cNvSpPr txBox="1"/>
          <p:nvPr/>
        </p:nvSpPr>
        <p:spPr>
          <a:xfrm>
            <a:off x="397137" y="5688377"/>
            <a:ext cx="11396521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동일군집 중 구매력 높은 고객이 구입한 제품군을 구매력이 낮은 고객에게 추천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등급이 낮은 고객을 높은 등급으로 유도함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3220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5808</Words>
  <Application>Microsoft Office PowerPoint</Application>
  <PresentationFormat>와이드스크린</PresentationFormat>
  <Paragraphs>1314</Paragraphs>
  <Slides>50</Slides>
  <Notes>39</Notes>
  <HiddenSlides>20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나눔스퀘어 ExtraBold</vt:lpstr>
      <vt:lpstr>나눔스퀘어 네오 Regular</vt:lpstr>
      <vt:lpstr>맑은 고딕</vt:lpstr>
      <vt:lpstr>맑은 고딕</vt:lpstr>
      <vt:lpstr>Arial</vt:lpstr>
      <vt:lpstr>Brush Script MT</vt:lpstr>
      <vt:lpstr>Calibri</vt:lpstr>
      <vt:lpstr>Cambria Math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장동언</cp:lastModifiedBy>
  <cp:revision>413</cp:revision>
  <dcterms:created xsi:type="dcterms:W3CDTF">2022-11-05T10:48:10Z</dcterms:created>
  <dcterms:modified xsi:type="dcterms:W3CDTF">2022-11-17T20:13:40Z</dcterms:modified>
</cp:coreProperties>
</file>